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136F-6D36-C04A-9B27-F912648EE491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12BE-0916-6B41-A340-AFA2C9380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JdbcStatementFactory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utility class </a:t>
            </a:r>
            <a:r>
              <a:rPr lang="en-US" dirty="0" smtClean="0"/>
              <a:t>that encapsulates </a:t>
            </a:r>
            <a:r>
              <a:rPr lang="en-US" dirty="0" smtClean="0"/>
              <a:t>JDBC boilerplate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Dao UPDATE(Foo) </a:t>
            </a:r>
            <a:r>
              <a:rPr lang="en-US" sz="3600" dirty="0" smtClean="0"/>
              <a:t>after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400175"/>
            <a:ext cx="11567160" cy="4776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public void update(Foo foo) {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requireNonNull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(foo, "foo cannot be null");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factory.newStatement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withSql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"UPDATE foo SET name = ? WHERE id = ?"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withErrorMessage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"A problem occurred while attempting to update a foo."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prepareStatement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-&gt; {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stmt.setString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(1,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foo.getName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(2,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foo.getId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})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.execute();</a:t>
            </a:r>
          </a:p>
          <a:p>
            <a:pPr marL="0" indent="0">
              <a:buNone/>
            </a:pP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Dao TRANSACTION </a:t>
            </a:r>
            <a:r>
              <a:rPr lang="en-US" sz="3600" dirty="0" smtClean="0"/>
              <a:t>after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400175"/>
            <a:ext cx="11567160" cy="47767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public void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updateAll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(List&lt;Foo&gt;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foos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requireNonNull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foos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"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foos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cannot be null");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factory.newStatement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withErrorMessage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"A problem occurred while attempting to update a list of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foos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executeTransaction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(conn -&gt;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for (Foo foo 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factory.newStatement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      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withSql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"UPDATE foo SET name = ? WHERE id = ?"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      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prepareStatement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-&gt; {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       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stmt.setString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(1,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foo.getName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 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(2,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foo.getId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      })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      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executeWithConnection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(conn)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});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JdbcStatementFactory</a:t>
            </a:r>
            <a:r>
              <a:rPr lang="en-US" dirty="0" smtClean="0"/>
              <a:t>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JdbcStatementFactory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resides in the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esolute-common-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util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GitHub repo. Specifically, it is part of the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resolute-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utils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library.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FooJdbcDao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private final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JdbcStatementFactory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factory;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FooJdbcDao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DataSource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dataSource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requireNonNull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dataSource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dataSource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cannot be null");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this.factory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JdbcStatementFactory.getInstance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dataSource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9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GET() </a:t>
            </a:r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public List&lt;Foo&gt; get()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final String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sql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= "SELECT * FROM foo";</a:t>
            </a:r>
          </a:p>
          <a:p>
            <a:pPr marL="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try (Connection conn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dataSource.getConnection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PreparedStatement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conn.prepareStatement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sql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stmt.executeQuery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DaoUtils.processList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rowNum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-&gt;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Foo.builder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withId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("id"))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withName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rs.getString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("name"))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.build();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});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} catch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SQLException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ex)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throw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DataAccessException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"A problem occurred while attempting to retrieve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ex);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GET() </a:t>
            </a:r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825625"/>
            <a:ext cx="1156716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List&lt;Foo&gt; get()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factory.newStatement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withSql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"SELECT * FROM foo"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withErrorMessage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"A problem occurred while attempting to retrieve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foos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executeQuery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-&gt;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DaoUtils.processList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rowNum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-&gt;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Foo.builder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withId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("id"))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withName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rs.getString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("name"))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.build();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  });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GET(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328738"/>
            <a:ext cx="11567160" cy="48482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List&lt;Foo&gt; get(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id)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final 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sql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SELECT * FROM foo WHERE id = ?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try (Connection conn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dataSource.getConnection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PreparedStatement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conn.prepareStatement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sql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(1, id);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try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stmt.executeQuery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DaoUtils.processObject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rowNum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-&gt;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Foo.builder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withId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("id"))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withName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rs.getString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("name"))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.build();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});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}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} catch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SQLException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ex)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throw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DataAccessException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 problem occurred while attempting to retrieve a foo."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ex);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GET(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428750"/>
            <a:ext cx="11567160" cy="47482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List&lt;Foo&gt; get(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id)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factory.newStatement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withSql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"SELECT * FROM foo WHERE id = ?"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withErrorMessage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"A problem occurred while attempting to retrieve a foo."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prepareStatement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-&gt;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(1, id);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})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executeQuery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-&gt;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DaoUtils.processObject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rowNum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-&gt;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Foo.builder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withId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("id"))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withName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rs.getString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("name"))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    .build();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});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});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Dao CREATE(Foo) </a:t>
            </a:r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400175"/>
            <a:ext cx="11567160" cy="47767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Foo create(Foo foo)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requireNonNull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(foo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"foo cannot be null");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final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sql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"INSERT INTO FOO (name) VALUES (?) RETURNING id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try (Connection conn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dataSource.getConnection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PreparedStatement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conn.prepareStatement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sql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stmt.setString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(1,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foo.getName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try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stmt.executeQuery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id =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DaoUtils.processObject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rowNum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-&gt;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("id");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Foo.builder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(foo)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withId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(id)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.build();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} catch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SQLException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ex)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throw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DataAccessException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 problem occurred while attempting to insert a foo."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ex);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Dao CREATE(Foo) </a:t>
            </a:r>
            <a:r>
              <a:rPr lang="en-US" sz="3600" dirty="0" smtClean="0"/>
              <a:t>after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400175"/>
            <a:ext cx="11567160" cy="47767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public Foo create(Foo foo)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requireNonNull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(foo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"foo cannot be null");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  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id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factory.newStatement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withSql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"INSERT INTO FOO (name) VALUES (?) RETURNING id"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withErrorMessage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"A problem occurred while attempting to insert a foo."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prepareStatement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-&gt;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stmt.setString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(1,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foo.getName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})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executeQuery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-&gt;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DaoUtils.processObject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rowNum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 -&gt;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  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rs.getInt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("id");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  });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Foo.builder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(foo)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.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withId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(id)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  .build();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Dao UPDATE(Foo) </a:t>
            </a:r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400175"/>
            <a:ext cx="11567160" cy="4776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public void update(Foo foo) {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requireNonNull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(foo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"foo cannot be null");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final String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"UPDATE foo SET name = ? WHERE id = 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?"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try (Connection conn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dataSource.getConnection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PreparedStatement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conn.prepareStatement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stmt.setString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(1,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foo.getName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stmt.setInt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(2,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foo.getId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stmt.execute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} catch 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SQLException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ex) {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throw new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DataAccessException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("A problem occurred while attempting to update a foo."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ex);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150</Words>
  <Application>Microsoft Macintosh PowerPoint</Application>
  <PresentationFormat>Widescreen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Arial</vt:lpstr>
      <vt:lpstr>Office Theme</vt:lpstr>
      <vt:lpstr>JdbcStatementFactory</vt:lpstr>
      <vt:lpstr>JdbcStatementFactory Creation</vt:lpstr>
      <vt:lpstr>Dao GET() before</vt:lpstr>
      <vt:lpstr>Dao GET() after</vt:lpstr>
      <vt:lpstr>Dao GET(int) before</vt:lpstr>
      <vt:lpstr>Dao GET(int) after</vt:lpstr>
      <vt:lpstr>Dao CREATE(Foo) before</vt:lpstr>
      <vt:lpstr>Dao CREATE(Foo) after</vt:lpstr>
      <vt:lpstr>Dao UPDATE(Foo) before</vt:lpstr>
      <vt:lpstr>Dao UPDATE(Foo) after</vt:lpstr>
      <vt:lpstr>Dao TRANSACTION after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JdbcStatementFactory</dc:title>
  <dc:creator>Carlos Devoto</dc:creator>
  <cp:lastModifiedBy>Carlos Devoto</cp:lastModifiedBy>
  <cp:revision>9</cp:revision>
  <dcterms:created xsi:type="dcterms:W3CDTF">2018-02-11T13:40:21Z</dcterms:created>
  <dcterms:modified xsi:type="dcterms:W3CDTF">2018-02-12T15:32:44Z</dcterms:modified>
</cp:coreProperties>
</file>