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ource Code Pro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alendly.com/aaronlerc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AARON LERCH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468825"/>
            <a:ext cx="8520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follow a Green / Orange / Red performance assessment and communication model. My goal is for you to always know where you’re at. If you ever feel you don’t know, just ask me.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A84F"/>
                </a:solidFill>
              </a:rPr>
              <a:t>Green</a:t>
            </a:r>
            <a:r>
              <a:rPr lang="en" sz="1400"/>
              <a:t> - there might be things to improve, or there might not. If nothing ever changed, it’s all good.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69138"/>
                </a:solidFill>
              </a:rPr>
              <a:t>Orange</a:t>
            </a:r>
            <a:r>
              <a:rPr lang="en" sz="1400"/>
              <a:t> - there are one or more behaviors that, if left unchecked in the long term, will not be sustainable. Something needs to change.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CC4125"/>
                </a:solidFill>
              </a:rPr>
              <a:t>Red</a:t>
            </a:r>
            <a:r>
              <a:rPr lang="en" sz="1400"/>
              <a:t> - there is a significant problem, with a timebox, and we have explicitly talked about both the problem and the timebox.</a:t>
            </a:r>
            <a:endParaRPr sz="1400"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468825"/>
            <a:ext cx="8520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</a:t>
            </a:r>
            <a:r>
              <a:rPr b="1" lang="en">
                <a:solidFill>
                  <a:srgbClr val="E69138"/>
                </a:solidFill>
              </a:rPr>
              <a:t>o</a:t>
            </a:r>
            <a:r>
              <a:rPr b="1" lang="en">
                <a:solidFill>
                  <a:srgbClr val="E69138"/>
                </a:solidFill>
              </a:rPr>
              <a:t>range</a:t>
            </a:r>
            <a:r>
              <a:rPr lang="en"/>
              <a:t> sounds terrifying. It shouldn’t be. It is absolutely recoverable! </a:t>
            </a:r>
            <a:r>
              <a:rPr lang="en"/>
              <a:t>Even going</a:t>
            </a:r>
            <a:r>
              <a:rPr lang="en"/>
              <a:t> </a:t>
            </a:r>
            <a:r>
              <a:rPr b="1" lang="en">
                <a:solidFill>
                  <a:srgbClr val="CC4125"/>
                </a:solidFill>
              </a:rPr>
              <a:t>red</a:t>
            </a:r>
            <a:r>
              <a:rPr lang="en"/>
              <a:t> is recoverable.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Recovering from </a:t>
            </a:r>
            <a:r>
              <a:rPr b="1" lang="en">
                <a:solidFill>
                  <a:srgbClr val="E69138"/>
                </a:solidFill>
              </a:rPr>
              <a:t>orange</a:t>
            </a:r>
            <a:r>
              <a:rPr lang="en"/>
              <a:t> (or </a:t>
            </a:r>
            <a:r>
              <a:rPr b="1" lang="en">
                <a:solidFill>
                  <a:srgbClr val="CC4125"/>
                </a:solidFill>
              </a:rPr>
              <a:t>red</a:t>
            </a:r>
            <a:r>
              <a:rPr lang="en"/>
              <a:t>) builds a lot of trust. You’ve </a:t>
            </a:r>
            <a:r>
              <a:rPr i="1" lang="en"/>
              <a:t>proven</a:t>
            </a:r>
            <a:r>
              <a:rPr lang="en"/>
              <a:t> that you accept feedback, acknowledge your role in the situation, and are willing and capable of changing, growing, and improving. That is </a:t>
            </a:r>
            <a:r>
              <a:rPr b="1" lang="en"/>
              <a:t>HUGE</a:t>
            </a:r>
            <a:r>
              <a:rPr lang="en"/>
              <a:t>.</a:t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O R A N G E</a:t>
            </a:r>
            <a:endParaRPr b="1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bit weird, I get it.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get to know each other -- if we haven’t already -- over time. This infodeck is a convenient-ish way to introduce myself as an Engineering Manager at InVision.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So… hi!</a:t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this, even?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468825"/>
            <a:ext cx="85206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primarily here to do two things: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context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Engage, retain, and grow world-class talent (that’s you!)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My Goal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can take off for a month and </a:t>
            </a:r>
            <a:r>
              <a:rPr i="1" lang="en"/>
              <a:t>it shouldn’t make a difference</a:t>
            </a:r>
            <a:r>
              <a:rPr i="1" lang="en"/>
              <a:t>.</a:t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It sounds like a joke but I’m entirely sincere.</a:t>
            </a:r>
            <a:endParaRPr sz="1200"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Job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Goal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accomplish my goal it means that: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feel empowered as a leader</a:t>
            </a:r>
            <a:r>
              <a:rPr b="1" baseline="30000" lang="en" sz="1400"/>
              <a:t>1</a:t>
            </a:r>
            <a:r>
              <a:rPr lang="en" sz="1400"/>
              <a:t> to figure out what you need to do and how you think it should be done and then to get it done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have enough context to understand your priority and focus over the next month or quarter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have built effective relationships with others in the company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a clear roadmap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baseline="30000" lang="en" sz="1000"/>
              <a:t>1</a:t>
            </a:r>
            <a:r>
              <a:rPr lang="en" sz="1000"/>
              <a:t> </a:t>
            </a:r>
            <a:r>
              <a:rPr lang="en" sz="1000"/>
              <a:t>I define a leader as “a person who is able to influence another person” - it’s that simple, that universal, and has nothing to do with “management”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392625"/>
            <a:ext cx="8520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describe my ideal for our team and each person on it, it is that we: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control of, and responsibility for, our own destiny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each other’s back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 each other accountable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 excellence in ourselves and each other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positive intent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question, always ask “why?”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constantly learn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laugh together</a:t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always welcome and encouraged to drop a meeting on my calendar, either via Google Calendar or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https://calendly.com/aaronlerch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or need to talk to me, and my schedule is </a:t>
            </a:r>
            <a:r>
              <a:rPr b="1" lang="en"/>
              <a:t>not</a:t>
            </a:r>
            <a:r>
              <a:rPr lang="en"/>
              <a:t> open, DM me on Slack and I’ll make sure we talk </a:t>
            </a:r>
            <a:r>
              <a:rPr i="1" lang="en"/>
              <a:t>that day</a:t>
            </a:r>
            <a:r>
              <a:rPr lang="en"/>
              <a:t>.</a:t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6882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beats face-to-face in-person communication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next best option is face-to-face video</a:t>
            </a:r>
            <a:endParaRPr strike="sngStrike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respond to emails within 24 hours, and usually within three.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feels like we’re having trouble communicating, </a:t>
            </a:r>
            <a:r>
              <a:rPr lang="en"/>
              <a:t>I will always err on the side of, “let’s hop on a video call and hash this out”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try to be as responsive as possible via Slack, </a:t>
            </a:r>
            <a:r>
              <a:rPr lang="en" strike="sngStrike"/>
              <a:t>even if my reply is “I’m in a meeting, I’ll get back to you in 30 minutes”</a:t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Comms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5448875" y="4410925"/>
            <a:ext cx="2209500" cy="615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I am working to improve my responsiveness when I’m in meeting after meeting.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1-1s are very important to me because they are dedicated space for </a:t>
            </a:r>
            <a:r>
              <a:rPr lang="en"/>
              <a:t>you</a:t>
            </a:r>
            <a:r>
              <a:rPr lang="en"/>
              <a:t> to talk about anything and everything you want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meetings primarily for </a:t>
            </a:r>
            <a:r>
              <a:rPr lang="en"/>
              <a:t>you</a:t>
            </a:r>
            <a:r>
              <a:rPr lang="en"/>
              <a:t>, and only secondarily for 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not a status meeting, unless </a:t>
            </a:r>
            <a:r>
              <a:rPr lang="en"/>
              <a:t>you</a:t>
            </a:r>
            <a:r>
              <a:rPr lang="en"/>
              <a:t> want to talk about status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1-1s are flexible -- they can shift and change to fit around our shifting schedules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save urgent matters for a 1-1!</a:t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1-1s (One-on-ones)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413125"/>
            <a:ext cx="8520600" cy="3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than any other factor, candid and compassionate feedback is </a:t>
            </a:r>
            <a:r>
              <a:rPr lang="en" sz="1600"/>
              <a:t>central</a:t>
            </a:r>
            <a:r>
              <a:rPr lang="en" sz="1600"/>
              <a:t> to a cohesive high-functioning team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Feedback is best received in the context of psychological safety; </a:t>
            </a:r>
            <a:r>
              <a:rPr lang="en" sz="1600"/>
              <a:t>I want you to know, both intellectually and experientially, that</a:t>
            </a:r>
            <a:r>
              <a:rPr lang="en" sz="1600"/>
              <a:t> </a:t>
            </a:r>
            <a:r>
              <a:rPr b="1" lang="en" sz="1600"/>
              <a:t>my primary desire is for you to be happy and fulfilled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</a:t>
            </a:r>
            <a:r>
              <a:rPr lang="en" sz="1600"/>
              <a:t>eedback should happen as real-time as possible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 will strive for this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a distributed company, the “normal” post-meeting chats don’t happen; we need to be intentional</a:t>
            </a:r>
            <a:endParaRPr sz="1600"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