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mrabkin/the-art-of-the-awkward-1-1-f4e1dcbd1c5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gineering.stratasa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rainpickings.org/2014/01/29/carol-dweck-minds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adicalcandor.com/the-boo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Rubber_duck_debugg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Scott.README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work-in-progress, just like me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meetings are designed to give you a dedicated time and place to ask anything and everything.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Hopefully we talk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things you wouldn’t otherwise bring up</a:t>
            </a:r>
            <a:r>
              <a:rPr lang="en"/>
              <a:t> in a group setting. I want our 1:1 to be a safe place; if this isn’t the case please tell my boss.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go through your agenda first and if time permits I will always have some questions. First and foremost these meetings are for you.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Urgent matters should not wait for a 1:1.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Wat?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2" y="215600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serves as a brief introduction to what I value &amp; believe in as an engineering manager. However,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cannot replace getting to know each other through 1:1s, day-to-day chats, etc.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may help to build that necessary relationship more quickly.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am interested in continually iterating and fine-tuning these beliefs. Constructive feedback is always welcome.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see a </a:t>
            </a:r>
            <a:r>
              <a:rPr lang="en"/>
              <a:t>discrepancy between this and my behavior, </a:t>
            </a:r>
            <a:r>
              <a:rPr b="1" lang="en"/>
              <a:t>please</a:t>
            </a:r>
            <a:r>
              <a:rPr lang="en"/>
              <a:t> tell me.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engineering.stratasan.com </a:t>
            </a:r>
            <a:r>
              <a:rPr lang="en"/>
              <a:t>will have more information about how we work together as a team.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Job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managers work </a:t>
            </a:r>
            <a:r>
              <a:rPr b="1" lang="en"/>
              <a:t>for</a:t>
            </a:r>
            <a:r>
              <a:rPr lang="en"/>
              <a:t> their direct reports. I will work for you by: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Providing context around your work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Retain and developing the talented individuals on my team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Because I am measured by our team’s ability to deliver valuable software to the business, it is in my best interest to provide necessary context around your work and do whatever I can to help you grow as a human, developer, and employee, in that order.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should help you more easily complete a feature, fix a bug, or deliver a product.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opinions. This does not mean they are correct or you should blindly believe them. Please disprove me so that I can learn with you.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final say on the work you own.  I trust you to gather necessary information to make the best decision to move the company forward.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provide you with slightly-more-challenging work than you feel capable. I </a:t>
            </a:r>
            <a:r>
              <a:rPr b="1" lang="en"/>
              <a:t>strongly</a:t>
            </a:r>
            <a:r>
              <a:rPr lang="en"/>
              <a:t> believe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Growth Mindset</a:t>
            </a:r>
            <a:r>
              <a:rPr lang="en"/>
              <a:t>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fine to not understand a particular task. I can help by providing context.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</a:t>
            </a:r>
            <a:r>
              <a:rPr b="1" lang="en"/>
              <a:t>not OK</a:t>
            </a:r>
            <a:r>
              <a:rPr lang="en"/>
              <a:t> to believe that you </a:t>
            </a:r>
            <a:r>
              <a:rPr b="1" lang="en"/>
              <a:t>will never be able to </a:t>
            </a:r>
            <a:r>
              <a:rPr lang="en"/>
              <a:t>understand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 am fascinated in how we transition from beginners through competence to becoming an expert. I do not believe in innate talent. Hard work and a willingness to accept that you don’t know everything trounce any particular aptitude.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The ability to learn is a skill that you can choose to improve or let stagnate. Meta, I know.</a:t>
            </a:r>
            <a:endParaRPr sz="1000"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Work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quality of our development work increases with the amount of concentration we give it.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work in a relatively open space. Headphones and/or moving to a quiet room is always fine.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maintenance of inboxes (email, Slack, social media, etc) is not what you’re paid to do. Attention is a valuable resource.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Diving into a bug or feature with a teammate is always a valuable exercise. There are always things you can teach each other.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I’ve found a decrease in inboxes correlates with an increase in happiness. YMMV.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Admittedly, I have the most room to grow in this area. Ideally, we will </a:t>
            </a:r>
            <a:r>
              <a:rPr b="1" lang="en"/>
              <a:t>provide each other</a:t>
            </a:r>
            <a:r>
              <a:rPr lang="en"/>
              <a:t> feedback that is: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with the intent of helping the other person grow.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Aimed at behavior, not the person. “You are dumb” is not feedback, it is an attack on the person.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Actionable and explicit as to what improved behavior looks like.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as quickly as possible. Timely feedback provides a tighter loop to reorient behavior.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Radical Candor</a:t>
            </a:r>
            <a:r>
              <a:rPr lang="en" sz="1000"/>
              <a:t> makes a lot of sense. I want to provide feedback in which it is plainly obvious that I both care about you and </a:t>
            </a:r>
            <a:r>
              <a:rPr lang="en" sz="1000"/>
              <a:t>believe it</a:t>
            </a:r>
            <a:r>
              <a:rPr lang="en" sz="1000"/>
              <a:t> will help you grow.</a:t>
            </a:r>
            <a:endParaRPr sz="1000"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7645" y="2193462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deeply in your capabilities to get things done. I want to define success and give you space to find the most pleasing route.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always </a:t>
            </a:r>
            <a:r>
              <a:rPr lang="en" u="sng">
                <a:solidFill>
                  <a:schemeClr val="hlink"/>
                </a:solidFill>
                <a:hlinkClick r:id="rId3"/>
              </a:rPr>
              <a:t>rubber-duck debug</a:t>
            </a:r>
            <a:r>
              <a:rPr lang="en"/>
              <a:t> with me.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you’d like, I can provide suggestions. However, the act of exploring particular solutions and pruning the dead ends is a great way to grow as a developer. Extra points for being able to turn a journey into coherent English.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Mistakes will happen. If they don’t, I will worry that I’m providing boring work that is not pushing you to grow. Earnest mistakes will not be punished; consider them learning opportunities.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calendar is not super full. Blocking a time on it is the best way to get my undivided attention.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Face-to-face in-person (or in-video) is always the highest bandwidth.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if others in the future would benefit. If so, post in a public, historical place like GitHub or Google Docs.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am sometimes on Slack in the evenings after the kids go to bed. I do not expect you to be. If I message you, I’m likely just garbage-collecting the day. It can always wait. Slack’s ‘Do Not Disturb’ mode is a great feature.</a:t>
            </a:r>
            <a:endParaRPr sz="1000"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