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2"/>
  </p:notesMasterIdLst>
  <p:sldIdLst>
    <p:sldId id="351" r:id="rId4"/>
    <p:sldId id="347" r:id="rId5"/>
    <p:sldId id="260" r:id="rId6"/>
    <p:sldId id="259" r:id="rId7"/>
    <p:sldId id="358" r:id="rId8"/>
    <p:sldId id="298" r:id="rId9"/>
    <p:sldId id="310" r:id="rId10"/>
    <p:sldId id="34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16" y="619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E8C983F-B9B3-4B14-8478-59240E9117C4}"/>
              </a:ext>
            </a:extLst>
          </p:cNvPr>
          <p:cNvSpPr/>
          <p:nvPr userDrawn="1"/>
        </p:nvSpPr>
        <p:spPr>
          <a:xfrm>
            <a:off x="-308740" y="5409449"/>
            <a:ext cx="4835532" cy="4898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03F6ED-2418-4389-8234-1F17162721CF}"/>
              </a:ext>
            </a:extLst>
          </p:cNvPr>
          <p:cNvSpPr/>
          <p:nvPr userDrawn="1"/>
        </p:nvSpPr>
        <p:spPr>
          <a:xfrm>
            <a:off x="7495354" y="5436248"/>
            <a:ext cx="4835532" cy="4898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4362B2-986B-466B-BFBC-6D0F4F8E8A9A}"/>
              </a:ext>
            </a:extLst>
          </p:cNvPr>
          <p:cNvSpPr/>
          <p:nvPr userDrawn="1"/>
        </p:nvSpPr>
        <p:spPr>
          <a:xfrm>
            <a:off x="3555988" y="5940103"/>
            <a:ext cx="5080024" cy="51458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4" name="Graphic 14">
            <a:extLst>
              <a:ext uri="{FF2B5EF4-FFF2-40B4-BE49-F238E27FC236}">
                <a16:creationId xmlns:a16="http://schemas.microsoft.com/office/drawing/2014/main" id="{12188735-4571-42C2-BFBC-F562BCDBD4C2}"/>
              </a:ext>
            </a:extLst>
          </p:cNvPr>
          <p:cNvGrpSpPr/>
          <p:nvPr userDrawn="1"/>
        </p:nvGrpSpPr>
        <p:grpSpPr>
          <a:xfrm>
            <a:off x="651992" y="3101276"/>
            <a:ext cx="3145888" cy="2539116"/>
            <a:chOff x="2444748" y="555045"/>
            <a:chExt cx="7282048" cy="57274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B3EF12-A43C-4C42-A1C7-5CEC843743B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BFEC24A-A698-46A9-A9FD-90B34A50AD8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ED1278-AAC4-4D3F-AAE8-752FBC71EBD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00A721-C688-4F1C-846E-8EA137C2C11E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5AB4A1E-717F-4A1F-8484-828EE967421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2EDAAA8-9B4B-42D5-82CC-FD8A83AB64B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076DBE-BE71-4C36-B867-9D581C6C0070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E4E1E01-9179-4BCB-B09E-836E6F5D7AB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" name="Graphic 14">
            <a:extLst>
              <a:ext uri="{FF2B5EF4-FFF2-40B4-BE49-F238E27FC236}">
                <a16:creationId xmlns:a16="http://schemas.microsoft.com/office/drawing/2014/main" id="{03D89269-45F2-4A00-BA73-CDE7C5E0B6C3}"/>
              </a:ext>
            </a:extLst>
          </p:cNvPr>
          <p:cNvGrpSpPr/>
          <p:nvPr userDrawn="1"/>
        </p:nvGrpSpPr>
        <p:grpSpPr>
          <a:xfrm>
            <a:off x="8448203" y="3101276"/>
            <a:ext cx="3145888" cy="2539116"/>
            <a:chOff x="2444748" y="555045"/>
            <a:chExt cx="7282048" cy="572745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11B8DD0-F6F4-4A4C-9607-81FFDB331BD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CD814D6-EA5E-4F1A-918A-DCCE9AA2705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1056A2-1593-4B4D-B366-28CA93471A5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70A458D-0CF8-4D09-84B9-42862283A2CC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FAD23A2-2040-4932-8D93-400C02A8E8F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50255F2-579E-4127-A4CD-D22E868C2A6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605C148-0D2E-4053-B6BE-BF41FD09CD36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8C1AC91-7889-4740-8CD9-6B8FD4831F4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그림 개체 틀 2">
            <a:extLst>
              <a:ext uri="{FF2B5EF4-FFF2-40B4-BE49-F238E27FC236}">
                <a16:creationId xmlns:a16="http://schemas.microsoft.com/office/drawing/2014/main" id="{10FBF375-44DE-4AF7-BBAB-F31C01DF8BF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5571" y="3248004"/>
            <a:ext cx="2881426" cy="1716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A3C72522-24A8-4643-B384-3B38B1CF109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580435" y="3248004"/>
            <a:ext cx="2881426" cy="1716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96D25FA7-49DA-49BF-8DA5-3BD079D973CB}"/>
              </a:ext>
            </a:extLst>
          </p:cNvPr>
          <p:cNvGrpSpPr/>
          <p:nvPr userDrawn="1"/>
        </p:nvGrpSpPr>
        <p:grpSpPr>
          <a:xfrm>
            <a:off x="3636460" y="2199679"/>
            <a:ext cx="4974788" cy="4015262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F315F39-2FAC-4FD9-9CD3-3A26A160BBF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32DD351-C802-4FB7-A3FB-6D9D628FD3DD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E04FA9-DA25-47C2-8FE7-52F824AAD573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E344A55-1F80-4651-8A8D-16A06441808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D22142E-8676-40C1-A728-6FC82196179A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C51FB6-13BA-4CC3-BDF7-32959A5B17E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1DD32C5-0449-4E79-A9E8-36CEB2A675C0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6F913E-32C0-4C35-8046-52451C5D5F6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619CA950-4E1C-4BD9-B2E1-BE7A825155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70754" y="2388883"/>
            <a:ext cx="4701092" cy="2740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215CF0EF-0DB2-4A53-B37A-64A5491C9B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9F953EB-1FCA-4A8F-B0DE-144F57381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17143" y="2"/>
            <a:ext cx="6674856" cy="6857999"/>
          </a:xfrm>
          <a:custGeom>
            <a:avLst/>
            <a:gdLst>
              <a:gd name="connsiteX0" fmla="*/ 5395694 w 6674856"/>
              <a:gd name="connsiteY0" fmla="*/ 387 h 6857999"/>
              <a:gd name="connsiteX1" fmla="*/ 5516631 w 6674856"/>
              <a:gd name="connsiteY1" fmla="*/ 3876 h 6857999"/>
              <a:gd name="connsiteX2" fmla="*/ 5746101 w 6674856"/>
              <a:gd name="connsiteY2" fmla="*/ 189930 h 6857999"/>
              <a:gd name="connsiteX3" fmla="*/ 5972471 w 6674856"/>
              <a:gd name="connsiteY3" fmla="*/ 983778 h 6857999"/>
              <a:gd name="connsiteX4" fmla="*/ 6549259 w 6674856"/>
              <a:gd name="connsiteY4" fmla="*/ 1309382 h 6857999"/>
              <a:gd name="connsiteX5" fmla="*/ 6659725 w 6674856"/>
              <a:gd name="connsiteY5" fmla="*/ 1248526 h 6857999"/>
              <a:gd name="connsiteX6" fmla="*/ 6674856 w 6674856"/>
              <a:gd name="connsiteY6" fmla="*/ 1231170 h 6857999"/>
              <a:gd name="connsiteX7" fmla="*/ 6674856 w 6674856"/>
              <a:gd name="connsiteY7" fmla="*/ 4649495 h 6857999"/>
              <a:gd name="connsiteX8" fmla="*/ 6604594 w 6674856"/>
              <a:gd name="connsiteY8" fmla="*/ 4593931 h 6857999"/>
              <a:gd name="connsiteX9" fmla="*/ 5761607 w 6674856"/>
              <a:gd name="connsiteY9" fmla="*/ 4332831 h 6857999"/>
              <a:gd name="connsiteX10" fmla="*/ 4328955 w 6674856"/>
              <a:gd name="connsiteY10" fmla="*/ 5765482 h 6857999"/>
              <a:gd name="connsiteX11" fmla="*/ 4747976 w 6674856"/>
              <a:gd name="connsiteY11" fmla="*/ 6791903 h 6857999"/>
              <a:gd name="connsiteX12" fmla="*/ 4821819 w 6674856"/>
              <a:gd name="connsiteY12" fmla="*/ 6857999 h 6857999"/>
              <a:gd name="connsiteX13" fmla="*/ 1401800 w 6674856"/>
              <a:gd name="connsiteY13" fmla="*/ 6857999 h 6857999"/>
              <a:gd name="connsiteX14" fmla="*/ 1375865 w 6674856"/>
              <a:gd name="connsiteY14" fmla="*/ 6806099 h 6857999"/>
              <a:gd name="connsiteX15" fmla="*/ 1091542 w 6674856"/>
              <a:gd name="connsiteY15" fmla="*/ 6639953 h 6857999"/>
              <a:gd name="connsiteX16" fmla="*/ 313201 w 6674856"/>
              <a:gd name="connsiteY16" fmla="*/ 6534521 h 6857999"/>
              <a:gd name="connsiteX17" fmla="*/ 6202 w 6674856"/>
              <a:gd name="connsiteY17" fmla="*/ 6317456 h 6857999"/>
              <a:gd name="connsiteX18" fmla="*/ 0 w 6674856"/>
              <a:gd name="connsiteY18" fmla="*/ 5932936 h 6857999"/>
              <a:gd name="connsiteX19" fmla="*/ 226376 w 6674856"/>
              <a:gd name="connsiteY19" fmla="*/ 5768578 h 6857999"/>
              <a:gd name="connsiteX20" fmla="*/ 1020223 w 6674856"/>
              <a:gd name="connsiteY20" fmla="*/ 5545310 h 6857999"/>
              <a:gd name="connsiteX21" fmla="*/ 1293108 w 6674856"/>
              <a:gd name="connsiteY21" fmla="*/ 5241413 h 6857999"/>
              <a:gd name="connsiteX22" fmla="*/ 1308614 w 6674856"/>
              <a:gd name="connsiteY22" fmla="*/ 5111173 h 6857999"/>
              <a:gd name="connsiteX23" fmla="*/ 1138059 w 6674856"/>
              <a:gd name="connsiteY23" fmla="*/ 4794878 h 6857999"/>
              <a:gd name="connsiteX24" fmla="*/ 418632 w 6674856"/>
              <a:gd name="connsiteY24" fmla="*/ 4373145 h 6857999"/>
              <a:gd name="connsiteX25" fmla="*/ 263583 w 6674856"/>
              <a:gd name="connsiteY25" fmla="*/ 3994828 h 6857999"/>
              <a:gd name="connsiteX26" fmla="*/ 279088 w 6674856"/>
              <a:gd name="connsiteY26" fmla="*/ 3942109 h 6857999"/>
              <a:gd name="connsiteX27" fmla="*/ 688416 w 6674856"/>
              <a:gd name="connsiteY27" fmla="*/ 3659920 h 6857999"/>
              <a:gd name="connsiteX28" fmla="*/ 1451260 w 6674856"/>
              <a:gd name="connsiteY28" fmla="*/ 3746745 h 6857999"/>
              <a:gd name="connsiteX29" fmla="*/ 1841981 w 6674856"/>
              <a:gd name="connsiteY29" fmla="*/ 3566893 h 6857999"/>
              <a:gd name="connsiteX30" fmla="*/ 1810969 w 6674856"/>
              <a:gd name="connsiteY30" fmla="*/ 3036627 h 6857999"/>
              <a:gd name="connsiteX31" fmla="*/ 1336519 w 6674856"/>
              <a:gd name="connsiteY31" fmla="*/ 2407127 h 6857999"/>
              <a:gd name="connsiteX32" fmla="*/ 1336519 w 6674856"/>
              <a:gd name="connsiteY32" fmla="*/ 2056719 h 6857999"/>
              <a:gd name="connsiteX33" fmla="*/ 1491567 w 6674856"/>
              <a:gd name="connsiteY33" fmla="*/ 1883063 h 6857999"/>
              <a:gd name="connsiteX34" fmla="*/ 1823374 w 6674856"/>
              <a:gd name="connsiteY34" fmla="*/ 1845850 h 6857999"/>
              <a:gd name="connsiteX35" fmla="*/ 2527296 w 6674856"/>
              <a:gd name="connsiteY35" fmla="*/ 2242774 h 6857999"/>
              <a:gd name="connsiteX36" fmla="*/ 3156790 w 6674856"/>
              <a:gd name="connsiteY36" fmla="*/ 2066022 h 6857999"/>
              <a:gd name="connsiteX37" fmla="*/ 3172296 w 6674856"/>
              <a:gd name="connsiteY37" fmla="*/ 1793137 h 6857999"/>
              <a:gd name="connsiteX38" fmla="*/ 2967635 w 6674856"/>
              <a:gd name="connsiteY38" fmla="*/ 1002384 h 6857999"/>
              <a:gd name="connsiteX39" fmla="*/ 3116476 w 6674856"/>
              <a:gd name="connsiteY39" fmla="*/ 636472 h 6857999"/>
              <a:gd name="connsiteX40" fmla="*/ 3231217 w 6674856"/>
              <a:gd name="connsiteY40" fmla="*/ 574455 h 6857999"/>
              <a:gd name="connsiteX41" fmla="*/ 3659146 w 6674856"/>
              <a:gd name="connsiteY41" fmla="*/ 679887 h 6857999"/>
              <a:gd name="connsiteX42" fmla="*/ 4152204 w 6674856"/>
              <a:gd name="connsiteY42" fmla="*/ 1306281 h 6857999"/>
              <a:gd name="connsiteX43" fmla="*/ 4825115 w 6674856"/>
              <a:gd name="connsiteY43" fmla="*/ 1303180 h 6857999"/>
              <a:gd name="connsiteX44" fmla="*/ 4905743 w 6674856"/>
              <a:gd name="connsiteY44" fmla="*/ 1017890 h 6857999"/>
              <a:gd name="connsiteX45" fmla="*/ 5004973 w 6674856"/>
              <a:gd name="connsiteY45" fmla="*/ 292267 h 6857999"/>
              <a:gd name="connsiteX46" fmla="*/ 5274751 w 6674856"/>
              <a:gd name="connsiteY46" fmla="*/ 13179 h 6857999"/>
              <a:gd name="connsiteX47" fmla="*/ 5395694 w 6674856"/>
              <a:gd name="connsiteY47" fmla="*/ 38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674856" h="6857999">
                <a:moveTo>
                  <a:pt x="5395694" y="387"/>
                </a:moveTo>
                <a:cubicBezTo>
                  <a:pt x="5436007" y="-776"/>
                  <a:pt x="5476320" y="775"/>
                  <a:pt x="5516631" y="3876"/>
                </a:cubicBezTo>
                <a:cubicBezTo>
                  <a:pt x="5634468" y="10078"/>
                  <a:pt x="5715097" y="72094"/>
                  <a:pt x="5746101" y="189930"/>
                </a:cubicBezTo>
                <a:cubicBezTo>
                  <a:pt x="5820529" y="453512"/>
                  <a:pt x="5898050" y="720196"/>
                  <a:pt x="5972471" y="983778"/>
                </a:cubicBezTo>
                <a:cubicBezTo>
                  <a:pt x="6049999" y="1253568"/>
                  <a:pt x="6273266" y="1380708"/>
                  <a:pt x="6549259" y="1309382"/>
                </a:cubicBezTo>
                <a:cubicBezTo>
                  <a:pt x="6594219" y="1298528"/>
                  <a:pt x="6629879" y="1276822"/>
                  <a:pt x="6659725" y="1248526"/>
                </a:cubicBezTo>
                <a:lnTo>
                  <a:pt x="6674856" y="1231170"/>
                </a:lnTo>
                <a:lnTo>
                  <a:pt x="6674856" y="4649495"/>
                </a:lnTo>
                <a:lnTo>
                  <a:pt x="6604594" y="4593931"/>
                </a:lnTo>
                <a:cubicBezTo>
                  <a:pt x="6375601" y="4430802"/>
                  <a:pt x="6089536" y="4331668"/>
                  <a:pt x="5761607" y="4332831"/>
                </a:cubicBezTo>
                <a:cubicBezTo>
                  <a:pt x="4952254" y="4335932"/>
                  <a:pt x="4332063" y="4953028"/>
                  <a:pt x="4328955" y="5765482"/>
                </a:cubicBezTo>
                <a:cubicBezTo>
                  <a:pt x="4327405" y="6177912"/>
                  <a:pt x="4488656" y="6536073"/>
                  <a:pt x="4747976" y="6791903"/>
                </a:cubicBezTo>
                <a:lnTo>
                  <a:pt x="4821819" y="6857999"/>
                </a:lnTo>
                <a:lnTo>
                  <a:pt x="1401800" y="6857999"/>
                </a:lnTo>
                <a:lnTo>
                  <a:pt x="1375865" y="6806099"/>
                </a:lnTo>
                <a:cubicBezTo>
                  <a:pt x="1317721" y="6707984"/>
                  <a:pt x="1226436" y="6653908"/>
                  <a:pt x="1091542" y="6639953"/>
                </a:cubicBezTo>
                <a:cubicBezTo>
                  <a:pt x="831062" y="6612043"/>
                  <a:pt x="573681" y="6562431"/>
                  <a:pt x="313201" y="6534521"/>
                </a:cubicBezTo>
                <a:cubicBezTo>
                  <a:pt x="164353" y="6519016"/>
                  <a:pt x="58922" y="6460101"/>
                  <a:pt x="6202" y="6317456"/>
                </a:cubicBezTo>
                <a:cubicBezTo>
                  <a:pt x="0" y="6184114"/>
                  <a:pt x="0" y="6060070"/>
                  <a:pt x="0" y="5932936"/>
                </a:cubicBezTo>
                <a:cubicBezTo>
                  <a:pt x="49618" y="5839903"/>
                  <a:pt x="127140" y="5793392"/>
                  <a:pt x="226376" y="5768578"/>
                </a:cubicBezTo>
                <a:cubicBezTo>
                  <a:pt x="493059" y="5697258"/>
                  <a:pt x="753540" y="5616636"/>
                  <a:pt x="1020223" y="5545310"/>
                </a:cubicBezTo>
                <a:cubicBezTo>
                  <a:pt x="1181468" y="5501900"/>
                  <a:pt x="1277603" y="5411968"/>
                  <a:pt x="1293108" y="5241413"/>
                </a:cubicBezTo>
                <a:cubicBezTo>
                  <a:pt x="1296209" y="5198004"/>
                  <a:pt x="1302406" y="5154588"/>
                  <a:pt x="1308614" y="5111173"/>
                </a:cubicBezTo>
                <a:cubicBezTo>
                  <a:pt x="1324120" y="4965433"/>
                  <a:pt x="1258997" y="4866197"/>
                  <a:pt x="1138059" y="4794878"/>
                </a:cubicBezTo>
                <a:cubicBezTo>
                  <a:pt x="896185" y="4655334"/>
                  <a:pt x="657411" y="4512689"/>
                  <a:pt x="418632" y="4373145"/>
                </a:cubicBezTo>
                <a:cubicBezTo>
                  <a:pt x="241875" y="4270808"/>
                  <a:pt x="210870" y="4193287"/>
                  <a:pt x="263583" y="3994828"/>
                </a:cubicBezTo>
                <a:cubicBezTo>
                  <a:pt x="269785" y="3976221"/>
                  <a:pt x="272886" y="3957614"/>
                  <a:pt x="279088" y="3942109"/>
                </a:cubicBezTo>
                <a:cubicBezTo>
                  <a:pt x="356610" y="3684729"/>
                  <a:pt x="424835" y="3635111"/>
                  <a:pt x="688416" y="3659920"/>
                </a:cubicBezTo>
                <a:cubicBezTo>
                  <a:pt x="942696" y="3684729"/>
                  <a:pt x="1196975" y="3712639"/>
                  <a:pt x="1451260" y="3746745"/>
                </a:cubicBezTo>
                <a:cubicBezTo>
                  <a:pt x="1652820" y="3771554"/>
                  <a:pt x="1739645" y="3737442"/>
                  <a:pt x="1841981" y="3566893"/>
                </a:cubicBezTo>
                <a:cubicBezTo>
                  <a:pt x="1987721" y="3331214"/>
                  <a:pt x="1981525" y="3256794"/>
                  <a:pt x="1810969" y="3036627"/>
                </a:cubicBezTo>
                <a:cubicBezTo>
                  <a:pt x="1649718" y="2828859"/>
                  <a:pt x="1491567" y="2617996"/>
                  <a:pt x="1336519" y="2407127"/>
                </a:cubicBezTo>
                <a:cubicBezTo>
                  <a:pt x="1243491" y="2283088"/>
                  <a:pt x="1243491" y="2180758"/>
                  <a:pt x="1336519" y="2056719"/>
                </a:cubicBezTo>
                <a:cubicBezTo>
                  <a:pt x="1383035" y="1994697"/>
                  <a:pt x="1432652" y="1932681"/>
                  <a:pt x="1491567" y="1883063"/>
                </a:cubicBezTo>
                <a:cubicBezTo>
                  <a:pt x="1609403" y="1783834"/>
                  <a:pt x="1690033" y="1771429"/>
                  <a:pt x="1823374" y="1845850"/>
                </a:cubicBezTo>
                <a:cubicBezTo>
                  <a:pt x="2059046" y="1976090"/>
                  <a:pt x="2300927" y="2097028"/>
                  <a:pt x="2527296" y="2242774"/>
                </a:cubicBezTo>
                <a:cubicBezTo>
                  <a:pt x="2787777" y="2410228"/>
                  <a:pt x="2967635" y="2298594"/>
                  <a:pt x="3156790" y="2066022"/>
                </a:cubicBezTo>
                <a:cubicBezTo>
                  <a:pt x="3218813" y="1988495"/>
                  <a:pt x="3197105" y="1886164"/>
                  <a:pt x="3172296" y="1793137"/>
                </a:cubicBezTo>
                <a:cubicBezTo>
                  <a:pt x="3104071" y="1529555"/>
                  <a:pt x="3035853" y="1265967"/>
                  <a:pt x="2967635" y="1002384"/>
                </a:cubicBezTo>
                <a:cubicBezTo>
                  <a:pt x="2918017" y="813229"/>
                  <a:pt x="2949022" y="735701"/>
                  <a:pt x="3116476" y="636472"/>
                </a:cubicBezTo>
                <a:cubicBezTo>
                  <a:pt x="3153689" y="614764"/>
                  <a:pt x="3190903" y="593056"/>
                  <a:pt x="3231217" y="574455"/>
                </a:cubicBezTo>
                <a:cubicBezTo>
                  <a:pt x="3432777" y="481422"/>
                  <a:pt x="3522703" y="503130"/>
                  <a:pt x="3659146" y="679887"/>
                </a:cubicBezTo>
                <a:cubicBezTo>
                  <a:pt x="3823499" y="887649"/>
                  <a:pt x="3987851" y="1098519"/>
                  <a:pt x="4152204" y="1306281"/>
                </a:cubicBezTo>
                <a:cubicBezTo>
                  <a:pt x="4307253" y="1498544"/>
                  <a:pt x="4670065" y="1498544"/>
                  <a:pt x="4825115" y="1303180"/>
                </a:cubicBezTo>
                <a:cubicBezTo>
                  <a:pt x="4890238" y="1219456"/>
                  <a:pt x="4890238" y="1114024"/>
                  <a:pt x="4905743" y="1017890"/>
                </a:cubicBezTo>
                <a:cubicBezTo>
                  <a:pt x="4942951" y="776016"/>
                  <a:pt x="4973962" y="534141"/>
                  <a:pt x="5004973" y="292267"/>
                </a:cubicBezTo>
                <a:cubicBezTo>
                  <a:pt x="5029781" y="100004"/>
                  <a:pt x="5082495" y="47285"/>
                  <a:pt x="5274751" y="13179"/>
                </a:cubicBezTo>
                <a:cubicBezTo>
                  <a:pt x="5315066" y="5426"/>
                  <a:pt x="5355380" y="1550"/>
                  <a:pt x="5395694" y="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7881AC1-277D-494D-985E-AAF32463F2B7}"/>
              </a:ext>
            </a:extLst>
          </p:cNvPr>
          <p:cNvSpPr/>
          <p:nvPr userDrawn="1"/>
        </p:nvSpPr>
        <p:spPr>
          <a:xfrm>
            <a:off x="1" y="1"/>
            <a:ext cx="3880483" cy="4196531"/>
          </a:xfrm>
          <a:custGeom>
            <a:avLst/>
            <a:gdLst>
              <a:gd name="connsiteX0" fmla="*/ 916463 w 3880483"/>
              <a:gd name="connsiteY0" fmla="*/ 0 h 4196531"/>
              <a:gd name="connsiteX1" fmla="*/ 3020188 w 3880483"/>
              <a:gd name="connsiteY1" fmla="*/ 0 h 4196531"/>
              <a:gd name="connsiteX2" fmla="*/ 3039308 w 3880483"/>
              <a:gd name="connsiteY2" fmla="*/ 45692 h 4196531"/>
              <a:gd name="connsiteX3" fmla="*/ 3189062 w 3880483"/>
              <a:gd name="connsiteY3" fmla="*/ 136184 h 4196531"/>
              <a:gd name="connsiteX4" fmla="*/ 3705385 w 3880483"/>
              <a:gd name="connsiteY4" fmla="*/ 206419 h 4196531"/>
              <a:gd name="connsiteX5" fmla="*/ 3872430 w 3880483"/>
              <a:gd name="connsiteY5" fmla="*/ 371566 h 4196531"/>
              <a:gd name="connsiteX6" fmla="*/ 3878125 w 3880483"/>
              <a:gd name="connsiteY6" fmla="*/ 519628 h 4196531"/>
              <a:gd name="connsiteX7" fmla="*/ 3756640 w 3880483"/>
              <a:gd name="connsiteY7" fmla="*/ 661999 h 4196531"/>
              <a:gd name="connsiteX8" fmla="*/ 3270686 w 3880483"/>
              <a:gd name="connsiteY8" fmla="*/ 800570 h 4196531"/>
              <a:gd name="connsiteX9" fmla="*/ 3073271 w 3880483"/>
              <a:gd name="connsiteY9" fmla="*/ 1128966 h 4196531"/>
              <a:gd name="connsiteX10" fmla="*/ 3173875 w 3880483"/>
              <a:gd name="connsiteY10" fmla="*/ 1261845 h 4196531"/>
              <a:gd name="connsiteX11" fmla="*/ 3619964 w 3880483"/>
              <a:gd name="connsiteY11" fmla="*/ 1523800 h 4196531"/>
              <a:gd name="connsiteX12" fmla="*/ 3716775 w 3880483"/>
              <a:gd name="connsiteY12" fmla="*/ 1749693 h 4196531"/>
              <a:gd name="connsiteX13" fmla="*/ 3712978 w 3880483"/>
              <a:gd name="connsiteY13" fmla="*/ 1772470 h 4196531"/>
              <a:gd name="connsiteX14" fmla="*/ 3445325 w 3880483"/>
              <a:gd name="connsiteY14" fmla="*/ 1964193 h 4196531"/>
              <a:gd name="connsiteX15" fmla="*/ 2978358 w 3880483"/>
              <a:gd name="connsiteY15" fmla="*/ 1905349 h 4196531"/>
              <a:gd name="connsiteX16" fmla="*/ 2742977 w 3880483"/>
              <a:gd name="connsiteY16" fmla="*/ 2026835 h 4196531"/>
              <a:gd name="connsiteX17" fmla="*/ 2739176 w 3880483"/>
              <a:gd name="connsiteY17" fmla="*/ 2307776 h 4196531"/>
              <a:gd name="connsiteX18" fmla="*/ 3040999 w 3880483"/>
              <a:gd name="connsiteY18" fmla="*/ 2706407 h 4196531"/>
              <a:gd name="connsiteX19" fmla="*/ 3040999 w 3880483"/>
              <a:gd name="connsiteY19" fmla="*/ 2966466 h 4196531"/>
              <a:gd name="connsiteX20" fmla="*/ 3029609 w 3880483"/>
              <a:gd name="connsiteY20" fmla="*/ 2979755 h 4196531"/>
              <a:gd name="connsiteX21" fmla="*/ 2703112 w 3880483"/>
              <a:gd name="connsiteY21" fmla="*/ 3044294 h 4196531"/>
              <a:gd name="connsiteX22" fmla="*/ 2298786 w 3880483"/>
              <a:gd name="connsiteY22" fmla="*/ 2816506 h 4196531"/>
              <a:gd name="connsiteX23" fmla="*/ 2021641 w 3880483"/>
              <a:gd name="connsiteY23" fmla="*/ 2856371 h 4196531"/>
              <a:gd name="connsiteX24" fmla="*/ 1932424 w 3880483"/>
              <a:gd name="connsiteY24" fmla="*/ 3106935 h 4196531"/>
              <a:gd name="connsiteX25" fmla="*/ 2063401 w 3880483"/>
              <a:gd name="connsiteY25" fmla="*/ 3611872 h 4196531"/>
              <a:gd name="connsiteX26" fmla="*/ 1989370 w 3880483"/>
              <a:gd name="connsiteY26" fmla="*/ 3801694 h 4196531"/>
              <a:gd name="connsiteX27" fmla="*/ 1856494 w 3880483"/>
              <a:gd name="connsiteY27" fmla="*/ 3870030 h 4196531"/>
              <a:gd name="connsiteX28" fmla="*/ 1657177 w 3880483"/>
              <a:gd name="connsiteY28" fmla="*/ 3814982 h 4196531"/>
              <a:gd name="connsiteX29" fmla="*/ 1343968 w 3880483"/>
              <a:gd name="connsiteY29" fmla="*/ 3418250 h 4196531"/>
              <a:gd name="connsiteX30" fmla="*/ 939642 w 3880483"/>
              <a:gd name="connsiteY30" fmla="*/ 3384080 h 4196531"/>
              <a:gd name="connsiteX31" fmla="*/ 886489 w 3880483"/>
              <a:gd name="connsiteY31" fmla="*/ 3490383 h 4196531"/>
              <a:gd name="connsiteX32" fmla="*/ 814360 w 3880483"/>
              <a:gd name="connsiteY32" fmla="*/ 4012401 h 4196531"/>
              <a:gd name="connsiteX33" fmla="*/ 677684 w 3880483"/>
              <a:gd name="connsiteY33" fmla="*/ 4196531 h 4196531"/>
              <a:gd name="connsiteX34" fmla="*/ 447997 w 3880483"/>
              <a:gd name="connsiteY34" fmla="*/ 4196531 h 4196531"/>
              <a:gd name="connsiteX35" fmla="*/ 347390 w 3880483"/>
              <a:gd name="connsiteY35" fmla="*/ 4056059 h 4196531"/>
              <a:gd name="connsiteX36" fmla="*/ 205019 w 3880483"/>
              <a:gd name="connsiteY36" fmla="*/ 3553024 h 4196531"/>
              <a:gd name="connsiteX37" fmla="*/ 36078 w 3880483"/>
              <a:gd name="connsiteY37" fmla="*/ 3404962 h 4196531"/>
              <a:gd name="connsiteX38" fmla="*/ 0 w 3880483"/>
              <a:gd name="connsiteY38" fmla="*/ 3400953 h 4196531"/>
              <a:gd name="connsiteX39" fmla="*/ 0 w 3880483"/>
              <a:gd name="connsiteY39" fmla="*/ 1478582 h 4196531"/>
              <a:gd name="connsiteX40" fmla="*/ 79520 w 3880483"/>
              <a:gd name="connsiteY40" fmla="*/ 1507156 h 4196531"/>
              <a:gd name="connsiteX41" fmla="*/ 337898 w 3880483"/>
              <a:gd name="connsiteY41" fmla="*/ 1546580 h 4196531"/>
              <a:gd name="connsiteX42" fmla="*/ 1224380 w 3880483"/>
              <a:gd name="connsiteY42" fmla="*/ 671491 h 4196531"/>
              <a:gd name="connsiteX43" fmla="*/ 985912 w 3880483"/>
              <a:gd name="connsiteY43" fmla="*/ 60729 h 419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880483" h="4196531">
                <a:moveTo>
                  <a:pt x="916463" y="0"/>
                </a:moveTo>
                <a:lnTo>
                  <a:pt x="3020188" y="0"/>
                </a:lnTo>
                <a:lnTo>
                  <a:pt x="3039308" y="45692"/>
                </a:lnTo>
                <a:cubicBezTo>
                  <a:pt x="3070540" y="97745"/>
                  <a:pt x="3120725" y="127642"/>
                  <a:pt x="3189062" y="136184"/>
                </a:cubicBezTo>
                <a:cubicBezTo>
                  <a:pt x="3361802" y="158964"/>
                  <a:pt x="3534543" y="183639"/>
                  <a:pt x="3705385" y="206419"/>
                </a:cubicBezTo>
                <a:cubicBezTo>
                  <a:pt x="3807891" y="219707"/>
                  <a:pt x="3861040" y="269060"/>
                  <a:pt x="3872430" y="371566"/>
                </a:cubicBezTo>
                <a:cubicBezTo>
                  <a:pt x="3878125" y="420923"/>
                  <a:pt x="3883820" y="470275"/>
                  <a:pt x="3878125" y="519628"/>
                </a:cubicBezTo>
                <a:cubicBezTo>
                  <a:pt x="3868634" y="597456"/>
                  <a:pt x="3828769" y="641118"/>
                  <a:pt x="3756640" y="661999"/>
                </a:cubicBezTo>
                <a:cubicBezTo>
                  <a:pt x="3595285" y="707555"/>
                  <a:pt x="3432037" y="753112"/>
                  <a:pt x="3270686" y="800570"/>
                </a:cubicBezTo>
                <a:cubicBezTo>
                  <a:pt x="3113132" y="846126"/>
                  <a:pt x="3040999" y="965717"/>
                  <a:pt x="3073271" y="1128966"/>
                </a:cubicBezTo>
                <a:cubicBezTo>
                  <a:pt x="3084657" y="1191607"/>
                  <a:pt x="3120725" y="1231472"/>
                  <a:pt x="3173875" y="1261845"/>
                </a:cubicBezTo>
                <a:cubicBezTo>
                  <a:pt x="3321941" y="1349165"/>
                  <a:pt x="3469999" y="1436480"/>
                  <a:pt x="3619964" y="1523800"/>
                </a:cubicBezTo>
                <a:cubicBezTo>
                  <a:pt x="3730063" y="1588343"/>
                  <a:pt x="3747148" y="1626306"/>
                  <a:pt x="3716775" y="1749693"/>
                </a:cubicBezTo>
                <a:cubicBezTo>
                  <a:pt x="3714876" y="1757287"/>
                  <a:pt x="3714876" y="1764880"/>
                  <a:pt x="3712978" y="1772470"/>
                </a:cubicBezTo>
                <a:cubicBezTo>
                  <a:pt x="3667418" y="1922434"/>
                  <a:pt x="3616167" y="1996465"/>
                  <a:pt x="3445325" y="1964193"/>
                </a:cubicBezTo>
                <a:cubicBezTo>
                  <a:pt x="3291568" y="1933820"/>
                  <a:pt x="3134014" y="1928129"/>
                  <a:pt x="2978358" y="1905349"/>
                </a:cubicBezTo>
                <a:cubicBezTo>
                  <a:pt x="2868259" y="1890162"/>
                  <a:pt x="2796126" y="1933820"/>
                  <a:pt x="2742977" y="2026835"/>
                </a:cubicBezTo>
                <a:cubicBezTo>
                  <a:pt x="2687925" y="2121747"/>
                  <a:pt x="2663247" y="2210965"/>
                  <a:pt x="2739176" y="2307776"/>
                </a:cubicBezTo>
                <a:cubicBezTo>
                  <a:pt x="2841682" y="2438757"/>
                  <a:pt x="2940392" y="2573531"/>
                  <a:pt x="3040999" y="2706407"/>
                </a:cubicBezTo>
                <a:cubicBezTo>
                  <a:pt x="3124522" y="2814608"/>
                  <a:pt x="3124522" y="2858269"/>
                  <a:pt x="3040999" y="2966466"/>
                </a:cubicBezTo>
                <a:cubicBezTo>
                  <a:pt x="3037203" y="2970263"/>
                  <a:pt x="3033406" y="2975958"/>
                  <a:pt x="3029609" y="2979755"/>
                </a:cubicBezTo>
                <a:cubicBezTo>
                  <a:pt x="2919510" y="3097447"/>
                  <a:pt x="2875852" y="3148699"/>
                  <a:pt x="2703112" y="3044294"/>
                </a:cubicBezTo>
                <a:cubicBezTo>
                  <a:pt x="2570236" y="2964568"/>
                  <a:pt x="2429763" y="2896232"/>
                  <a:pt x="2298786" y="2816506"/>
                </a:cubicBezTo>
                <a:cubicBezTo>
                  <a:pt x="2190585" y="2751966"/>
                  <a:pt x="2107062" y="2789929"/>
                  <a:pt x="2021641" y="2856371"/>
                </a:cubicBezTo>
                <a:cubicBezTo>
                  <a:pt x="1936220" y="2920910"/>
                  <a:pt x="1902050" y="2998738"/>
                  <a:pt x="1932424" y="3106935"/>
                </a:cubicBezTo>
                <a:cubicBezTo>
                  <a:pt x="1979878" y="3273985"/>
                  <a:pt x="2021641" y="3442925"/>
                  <a:pt x="2063401" y="3611872"/>
                </a:cubicBezTo>
                <a:cubicBezTo>
                  <a:pt x="2086184" y="3702985"/>
                  <a:pt x="2067201" y="3752341"/>
                  <a:pt x="1989370" y="3801694"/>
                </a:cubicBezTo>
                <a:cubicBezTo>
                  <a:pt x="1947610" y="3828271"/>
                  <a:pt x="1903949" y="3852949"/>
                  <a:pt x="1856494" y="3870030"/>
                </a:cubicBezTo>
                <a:cubicBezTo>
                  <a:pt x="1772971" y="3900403"/>
                  <a:pt x="1712228" y="3885217"/>
                  <a:pt x="1657177" y="3814982"/>
                </a:cubicBezTo>
                <a:cubicBezTo>
                  <a:pt x="1552773" y="3684005"/>
                  <a:pt x="1448372" y="3551126"/>
                  <a:pt x="1343968" y="3418250"/>
                </a:cubicBezTo>
                <a:cubicBezTo>
                  <a:pt x="1243360" y="3292964"/>
                  <a:pt x="1061131" y="3275883"/>
                  <a:pt x="939642" y="3384080"/>
                </a:cubicBezTo>
                <a:cubicBezTo>
                  <a:pt x="907370" y="3412555"/>
                  <a:pt x="892187" y="3448620"/>
                  <a:pt x="886489" y="3490383"/>
                </a:cubicBezTo>
                <a:cubicBezTo>
                  <a:pt x="861814" y="3665022"/>
                  <a:pt x="833339" y="3837762"/>
                  <a:pt x="814360" y="4012401"/>
                </a:cubicBezTo>
                <a:cubicBezTo>
                  <a:pt x="802966" y="4103517"/>
                  <a:pt x="766901" y="4168057"/>
                  <a:pt x="677684" y="4196531"/>
                </a:cubicBezTo>
                <a:cubicBezTo>
                  <a:pt x="601754" y="4196531"/>
                  <a:pt x="523927" y="4196531"/>
                  <a:pt x="447997" y="4196531"/>
                </a:cubicBezTo>
                <a:cubicBezTo>
                  <a:pt x="394844" y="4164260"/>
                  <a:pt x="364474" y="4116802"/>
                  <a:pt x="347390" y="4056059"/>
                </a:cubicBezTo>
                <a:cubicBezTo>
                  <a:pt x="301833" y="3889013"/>
                  <a:pt x="250578" y="3721968"/>
                  <a:pt x="205019" y="3553024"/>
                </a:cubicBezTo>
                <a:cubicBezTo>
                  <a:pt x="180344" y="3463806"/>
                  <a:pt x="125296" y="3416352"/>
                  <a:pt x="36078" y="3404962"/>
                </a:cubicBezTo>
                <a:lnTo>
                  <a:pt x="0" y="3400953"/>
                </a:lnTo>
                <a:lnTo>
                  <a:pt x="0" y="1478582"/>
                </a:lnTo>
                <a:lnTo>
                  <a:pt x="79520" y="1507156"/>
                </a:lnTo>
                <a:cubicBezTo>
                  <a:pt x="161383" y="1532209"/>
                  <a:pt x="248206" y="1545868"/>
                  <a:pt x="337898" y="1546580"/>
                </a:cubicBezTo>
                <a:cubicBezTo>
                  <a:pt x="827644" y="1550376"/>
                  <a:pt x="1222482" y="1157441"/>
                  <a:pt x="1224380" y="671491"/>
                </a:cubicBezTo>
                <a:cubicBezTo>
                  <a:pt x="1227226" y="446548"/>
                  <a:pt x="1140381" y="225402"/>
                  <a:pt x="985912" y="6072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806C15-1496-46D2-B3C6-16D71EE0125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928059" y="1508525"/>
            <a:ext cx="2682602" cy="26460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0F0AD6D-5D00-45BC-9C90-6A047D29B883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1581339" y="1508525"/>
            <a:ext cx="2682602" cy="26460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5E8428A6-285B-4019-9FA9-2D7EBEA49457}"/>
              </a:ext>
            </a:extLst>
          </p:cNvPr>
          <p:cNvSpPr>
            <a:spLocks noGrp="1"/>
          </p:cNvSpPr>
          <p:nvPr>
            <p:ph type="pic" idx="22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DE46E4F-7CF6-47A8-B393-17170FD3D9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E9E5E1F-71F0-4FB3-B475-BE3907B9334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8979">
            <a:off x="1271196" y="1756316"/>
            <a:ext cx="1811352" cy="28411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79" r:id="rId6"/>
    <p:sldLayoutId id="2147483680" r:id="rId7"/>
    <p:sldLayoutId id="2147483682" r:id="rId8"/>
    <p:sldLayoutId id="2147483683" r:id="rId9"/>
    <p:sldLayoutId id="2147483684" r:id="rId10"/>
    <p:sldLayoutId id="2147483689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57348" y="3534702"/>
            <a:ext cx="508580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INDUSTRIAL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ROBOT ARM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47D315-CB0A-4E44-A061-342EAFF1BCA6}"/>
              </a:ext>
            </a:extLst>
          </p:cNvPr>
          <p:cNvSpPr txBox="1"/>
          <p:nvPr/>
        </p:nvSpPr>
        <p:spPr>
          <a:xfrm>
            <a:off x="557348" y="586379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Plan Smart Methods</a:t>
            </a:r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334F61-1403-43EC-86AC-C62531A12447}"/>
              </a:ext>
            </a:extLst>
          </p:cNvPr>
          <p:cNvSpPr txBox="1"/>
          <p:nvPr/>
        </p:nvSpPr>
        <p:spPr>
          <a:xfrm>
            <a:off x="557348" y="5376154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Edris Group : Ibrahem saber , Ahmed </a:t>
            </a:r>
            <a:r>
              <a:rPr lang="en-US" sz="1400" dirty="0" err="1">
                <a:solidFill>
                  <a:schemeClr val="bg1"/>
                </a:solidFill>
              </a:rPr>
              <a:t>sami</a:t>
            </a:r>
            <a:r>
              <a:rPr lang="en-US" sz="1400" dirty="0">
                <a:solidFill>
                  <a:schemeClr val="bg1"/>
                </a:solidFill>
              </a:rPr>
              <a:t> And Edris</a:t>
            </a:r>
            <a:r>
              <a:rPr lang="ar-EG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Yahya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ar-S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9594194" y="526431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Our Team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2930CA-5F46-4F27-8CE9-AD7900E4FC31}"/>
              </a:ext>
            </a:extLst>
          </p:cNvPr>
          <p:cNvGrpSpPr/>
          <p:nvPr/>
        </p:nvGrpSpPr>
        <p:grpSpPr>
          <a:xfrm flipH="1">
            <a:off x="2420583" y="1124412"/>
            <a:ext cx="4679418" cy="749834"/>
            <a:chOff x="6527436" y="982403"/>
            <a:chExt cx="4679418" cy="7498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B5B6FD-7606-4EF4-A29E-A3269525F645}"/>
                </a:ext>
              </a:extLst>
            </p:cNvPr>
            <p:cNvSpPr txBox="1"/>
            <p:nvPr/>
          </p:nvSpPr>
          <p:spPr>
            <a:xfrm>
              <a:off x="6545014" y="1470627"/>
              <a:ext cx="4661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Robot and artificial intelligence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E2A34E-4293-4BB2-BB6D-4BAEBD44FA9A}"/>
                </a:ext>
              </a:extLst>
            </p:cNvPr>
            <p:cNvSpPr txBox="1"/>
            <p:nvPr/>
          </p:nvSpPr>
          <p:spPr>
            <a:xfrm>
              <a:off x="6527436" y="982403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</a:rPr>
                <a:t>Ibrahem saber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Block Arc 9">
            <a:extLst>
              <a:ext uri="{FF2B5EF4-FFF2-40B4-BE49-F238E27FC236}">
                <a16:creationId xmlns:a16="http://schemas.microsoft.com/office/drawing/2014/main" id="{1002EE9A-4267-4C86-879D-D972709DDB9E}"/>
              </a:ext>
            </a:extLst>
          </p:cNvPr>
          <p:cNvSpPr/>
          <p:nvPr/>
        </p:nvSpPr>
        <p:spPr>
          <a:xfrm>
            <a:off x="6601097" y="2140396"/>
            <a:ext cx="4783699" cy="4783699"/>
          </a:xfrm>
          <a:prstGeom prst="blockArc">
            <a:avLst>
              <a:gd name="adj1" fmla="val 8035551"/>
              <a:gd name="adj2" fmla="val 16881007"/>
              <a:gd name="adj3" fmla="val 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98AF53-F6F8-45B5-ABCF-3CB64653A011}"/>
              </a:ext>
            </a:extLst>
          </p:cNvPr>
          <p:cNvSpPr/>
          <p:nvPr/>
        </p:nvSpPr>
        <p:spPr>
          <a:xfrm>
            <a:off x="8665029" y="2091062"/>
            <a:ext cx="131885" cy="1318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EFCAED-93BC-4008-B1B8-9225DB7B1562}"/>
              </a:ext>
            </a:extLst>
          </p:cNvPr>
          <p:cNvSpPr/>
          <p:nvPr/>
        </p:nvSpPr>
        <p:spPr>
          <a:xfrm>
            <a:off x="7215815" y="2829146"/>
            <a:ext cx="131885" cy="1318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628E1B-49A4-4657-BA0C-01B1EB652376}"/>
              </a:ext>
            </a:extLst>
          </p:cNvPr>
          <p:cNvSpPr/>
          <p:nvPr/>
        </p:nvSpPr>
        <p:spPr>
          <a:xfrm>
            <a:off x="6566084" y="4202440"/>
            <a:ext cx="131885" cy="1318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FEA5C1-3CE3-48BD-8D33-83F886C795DF}"/>
              </a:ext>
            </a:extLst>
          </p:cNvPr>
          <p:cNvSpPr/>
          <p:nvPr/>
        </p:nvSpPr>
        <p:spPr>
          <a:xfrm>
            <a:off x="6824331" y="5599815"/>
            <a:ext cx="131885" cy="1318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2C3BC2-2310-439D-96BF-3A4663FE5813}"/>
              </a:ext>
            </a:extLst>
          </p:cNvPr>
          <p:cNvGrpSpPr/>
          <p:nvPr/>
        </p:nvGrpSpPr>
        <p:grpSpPr>
          <a:xfrm flipH="1">
            <a:off x="1194785" y="2475453"/>
            <a:ext cx="4679418" cy="749834"/>
            <a:chOff x="6527436" y="982403"/>
            <a:chExt cx="4679418" cy="74983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DE687B-831C-4B61-BF01-D13D69C7F661}"/>
                </a:ext>
              </a:extLst>
            </p:cNvPr>
            <p:cNvSpPr txBox="1"/>
            <p:nvPr/>
          </p:nvSpPr>
          <p:spPr>
            <a:xfrm>
              <a:off x="6545014" y="1470627"/>
              <a:ext cx="4661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Robot and artificial intelligence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963C5F-FCEA-4287-A6D4-4AD0D336E942}"/>
                </a:ext>
              </a:extLst>
            </p:cNvPr>
            <p:cNvSpPr txBox="1"/>
            <p:nvPr/>
          </p:nvSpPr>
          <p:spPr>
            <a:xfrm>
              <a:off x="6527436" y="982403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</a:rPr>
                <a:t>Ahmed </a:t>
              </a:r>
              <a:r>
                <a:rPr lang="en-US" sz="2800" dirty="0" err="1">
                  <a:solidFill>
                    <a:schemeClr val="bg1"/>
                  </a:solidFill>
                </a:rPr>
                <a:t>sami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0094EE-E1FF-4741-B450-BC593B68EB61}"/>
              </a:ext>
            </a:extLst>
          </p:cNvPr>
          <p:cNvGrpSpPr/>
          <p:nvPr/>
        </p:nvGrpSpPr>
        <p:grpSpPr>
          <a:xfrm flipH="1">
            <a:off x="620658" y="3826494"/>
            <a:ext cx="4679418" cy="765223"/>
            <a:chOff x="6527436" y="982403"/>
            <a:chExt cx="4679418" cy="76522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1BCB13-C7B2-4447-8ED0-72D2635E4078}"/>
                </a:ext>
              </a:extLst>
            </p:cNvPr>
            <p:cNvSpPr txBox="1"/>
            <p:nvPr/>
          </p:nvSpPr>
          <p:spPr>
            <a:xfrm>
              <a:off x="6545014" y="1470627"/>
              <a:ext cx="4661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Industrial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6ED2B2-AE4C-4BA5-BF1E-4599B3EBF1D9}"/>
                </a:ext>
              </a:extLst>
            </p:cNvPr>
            <p:cNvSpPr txBox="1"/>
            <p:nvPr/>
          </p:nvSpPr>
          <p:spPr>
            <a:xfrm>
              <a:off x="6527436" y="982403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</a:rPr>
                <a:t>Edris</a:t>
              </a:r>
              <a:r>
                <a:rPr lang="ar-EG" sz="2800" dirty="0">
                  <a:solidFill>
                    <a:schemeClr val="bg1"/>
                  </a:solidFill>
                </a:rPr>
                <a:t> </a:t>
              </a:r>
              <a:r>
                <a:rPr lang="en-US" sz="2800" dirty="0">
                  <a:solidFill>
                    <a:schemeClr val="bg1"/>
                  </a:solidFill>
                </a:rPr>
                <a:t>Yahya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662D15-943F-46AE-8231-E3BBC95D5B2E}"/>
              </a:ext>
            </a:extLst>
          </p:cNvPr>
          <p:cNvGrpSpPr/>
          <p:nvPr/>
        </p:nvGrpSpPr>
        <p:grpSpPr>
          <a:xfrm flipH="1">
            <a:off x="892257" y="5177534"/>
            <a:ext cx="4679418" cy="765223"/>
            <a:chOff x="6527436" y="982403"/>
            <a:chExt cx="4679418" cy="76522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5BBA546-D9D1-4BAC-B3F0-A758B34FF2E0}"/>
                </a:ext>
              </a:extLst>
            </p:cNvPr>
            <p:cNvSpPr txBox="1"/>
            <p:nvPr/>
          </p:nvSpPr>
          <p:spPr>
            <a:xfrm>
              <a:off x="6545014" y="1470627"/>
              <a:ext cx="4661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Electronics and electrical power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E1FB1C-AE15-4708-BEAF-A20058E1F13D}"/>
                </a:ext>
              </a:extLst>
            </p:cNvPr>
            <p:cNvSpPr txBox="1"/>
            <p:nvPr/>
          </p:nvSpPr>
          <p:spPr>
            <a:xfrm>
              <a:off x="6527436" y="982403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Abdulrahman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BB76315-1A87-4739-BDD4-7742C634D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Electronics and electrical power</a:t>
            </a:r>
            <a:endParaRPr kumimoji="0" lang="ar-SA" altLang="ar-SA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8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94C89F-54F3-4722-A5C4-25D29AA4C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Electronics and electrical power</a:t>
            </a:r>
            <a:endParaRPr kumimoji="0" lang="ar-SA" altLang="ar-SA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8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5F8D0621-BFEC-4898-B9C8-D760C7A37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Electronics and electrical power</a:t>
            </a:r>
            <a:endParaRPr kumimoji="0" lang="ar-SA" altLang="ar-SA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8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0" y="478534"/>
            <a:ext cx="11573197" cy="724247"/>
          </a:xfrm>
        </p:spPr>
        <p:txBody>
          <a:bodyPr/>
          <a:lstStyle/>
          <a:p>
            <a:r>
              <a:rPr lang="en-US" dirty="0"/>
              <a:t>Project Plan</a:t>
            </a:r>
          </a:p>
          <a:p>
            <a:r>
              <a:rPr lang="ar-SA" sz="2400" dirty="0"/>
              <a:t>Teamwork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8B87C-4DDF-4F2B-AF87-E0A58F24ACE3}"/>
              </a:ext>
            </a:extLst>
          </p:cNvPr>
          <p:cNvSpPr txBox="1"/>
          <p:nvPr/>
        </p:nvSpPr>
        <p:spPr>
          <a:xfrm>
            <a:off x="1144013" y="4984979"/>
            <a:ext cx="3557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way we work will be collective , The team will work together in all tasks and in parallel to conserve time, exchange experiences and skills, and preserve time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5A56D-6405-4214-BBBB-75D42161A941}"/>
              </a:ext>
            </a:extLst>
          </p:cNvPr>
          <p:cNvSpPr txBox="1"/>
          <p:nvPr/>
        </p:nvSpPr>
        <p:spPr>
          <a:xfrm>
            <a:off x="7490733" y="4984979"/>
            <a:ext cx="3557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Our industrial robot arm is to help laboratories, and factories to increase production by carrying materials and small products. </a:t>
            </a:r>
            <a:endParaRPr lang="ko-KR" altLang="en-US" sz="1200" dirty="0">
              <a:cs typeface="Arial" pitchFamily="34" charset="0"/>
            </a:endParaRP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D51FA0BF-86CA-4DCA-B485-406EB922314A}"/>
              </a:ext>
            </a:extLst>
          </p:cNvPr>
          <p:cNvPicPr>
            <a:picLocks noGrp="1" noChangeAspect="1"/>
          </p:cNvPicPr>
          <p:nvPr>
            <p:ph type="pic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4" r="21614"/>
          <a:stretch>
            <a:fillRect/>
          </a:stretch>
        </p:blipFill>
        <p:spPr/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16A8CC5F-D394-41D2-ACB7-7F53B644D282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1" r="223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68111"/>
            <a:ext cx="11573197" cy="724247"/>
          </a:xfrm>
        </p:spPr>
        <p:txBody>
          <a:bodyPr/>
          <a:lstStyle/>
          <a:p>
            <a:r>
              <a:rPr lang="en-US" dirty="0"/>
              <a:t>Project Plan</a:t>
            </a:r>
          </a:p>
          <a:p>
            <a:r>
              <a:rPr lang="en-US" sz="2800" dirty="0"/>
              <a:t>Task Distribution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3BB11A-E5D9-433E-9E22-D078A1D133CA}"/>
              </a:ext>
            </a:extLst>
          </p:cNvPr>
          <p:cNvCxnSpPr>
            <a:cxnSpLocks/>
          </p:cNvCxnSpPr>
          <p:nvPr/>
        </p:nvCxnSpPr>
        <p:spPr>
          <a:xfrm flipV="1">
            <a:off x="0" y="2617402"/>
            <a:ext cx="10655929" cy="2085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ardrop 3">
            <a:extLst>
              <a:ext uri="{FF2B5EF4-FFF2-40B4-BE49-F238E27FC236}">
                <a16:creationId xmlns:a16="http://schemas.microsoft.com/office/drawing/2014/main" id="{155587CB-FFE7-4318-83EC-20A3F023E721}"/>
              </a:ext>
            </a:extLst>
          </p:cNvPr>
          <p:cNvSpPr/>
          <p:nvPr/>
        </p:nvSpPr>
        <p:spPr>
          <a:xfrm rot="18900000">
            <a:off x="1357974" y="2419108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F2F805-8866-4ED0-84FC-654456E24086}"/>
              </a:ext>
            </a:extLst>
          </p:cNvPr>
          <p:cNvSpPr/>
          <p:nvPr/>
        </p:nvSpPr>
        <p:spPr>
          <a:xfrm>
            <a:off x="1471473" y="2534524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B5804B8B-EE7B-43F5-A256-EC680CC0D813}"/>
              </a:ext>
            </a:extLst>
          </p:cNvPr>
          <p:cNvSpPr/>
          <p:nvPr/>
        </p:nvSpPr>
        <p:spPr>
          <a:xfrm rot="18900000">
            <a:off x="3077216" y="2419108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9EE75F-36F8-4053-A903-841254205F33}"/>
              </a:ext>
            </a:extLst>
          </p:cNvPr>
          <p:cNvSpPr/>
          <p:nvPr/>
        </p:nvSpPr>
        <p:spPr>
          <a:xfrm>
            <a:off x="3190715" y="2534524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B83B7A83-4455-482F-8A83-E899364ABF5D}"/>
              </a:ext>
            </a:extLst>
          </p:cNvPr>
          <p:cNvSpPr/>
          <p:nvPr/>
        </p:nvSpPr>
        <p:spPr>
          <a:xfrm rot="18900000">
            <a:off x="4796458" y="2419108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E5F975-A6F7-4CE6-8102-0BBC5E14BAE8}"/>
              </a:ext>
            </a:extLst>
          </p:cNvPr>
          <p:cNvSpPr/>
          <p:nvPr/>
        </p:nvSpPr>
        <p:spPr>
          <a:xfrm>
            <a:off x="4909957" y="2534524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FCF915-C0C3-4E31-88E1-A8491DD3E08A}"/>
              </a:ext>
            </a:extLst>
          </p:cNvPr>
          <p:cNvSpPr txBox="1"/>
          <p:nvPr/>
        </p:nvSpPr>
        <p:spPr>
          <a:xfrm>
            <a:off x="798974" y="3266066"/>
            <a:ext cx="1512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Industrial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allocate the tasks and responsibilities for the team members, determine the amount of time required, testing and reviewing the work.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5148F3-252E-40BC-9CF8-0220094BFCDA}"/>
              </a:ext>
            </a:extLst>
          </p:cNvPr>
          <p:cNvSpPr txBox="1"/>
          <p:nvPr/>
        </p:nvSpPr>
        <p:spPr>
          <a:xfrm>
            <a:off x="2518214" y="3304497"/>
            <a:ext cx="15121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Mechanics</a:t>
            </a:r>
            <a:r>
              <a:rPr lang="en-US" sz="1200" dirty="0"/>
              <a:t> Responsible for the production line, taking measurements and designing the arm 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BD88CC-41EF-41CA-BDF8-83044324C45F}"/>
              </a:ext>
            </a:extLst>
          </p:cNvPr>
          <p:cNvSpPr txBox="1"/>
          <p:nvPr/>
        </p:nvSpPr>
        <p:spPr>
          <a:xfrm>
            <a:off x="4300599" y="3297091"/>
            <a:ext cx="15121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Electrics</a:t>
            </a:r>
            <a:endParaRPr lang="en-US" sz="1200" b="1" dirty="0"/>
          </a:p>
          <a:p>
            <a:pPr algn="ctr"/>
            <a:r>
              <a:rPr lang="en-US" sz="1200" dirty="0"/>
              <a:t> Figuring out the needed electronic devices and how to program them and compute the degree of efficiency.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1B60F8-69C3-4779-8D83-E0D0F04BB3BE}"/>
              </a:ext>
            </a:extLst>
          </p:cNvPr>
          <p:cNvSpPr txBox="1"/>
          <p:nvPr/>
        </p:nvSpPr>
        <p:spPr>
          <a:xfrm>
            <a:off x="6019841" y="3297091"/>
            <a:ext cx="1512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AI</a:t>
            </a:r>
            <a:endParaRPr lang="en-US" sz="1200" b="1" dirty="0"/>
          </a:p>
          <a:p>
            <a:pPr algn="ctr"/>
            <a:r>
              <a:rPr lang="en-US" sz="1200" dirty="0"/>
              <a:t>Apply the sensors in the arm so it recognizes its surroundings and doesn’t hurt anyone.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E8D774-0C41-44EB-996C-0C48C50DDB4F}"/>
              </a:ext>
            </a:extLst>
          </p:cNvPr>
          <p:cNvSpPr txBox="1"/>
          <p:nvPr/>
        </p:nvSpPr>
        <p:spPr>
          <a:xfrm>
            <a:off x="7739082" y="3297091"/>
            <a:ext cx="15121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IOT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supervise the development of the devices or sensors themselves, programming the software that allows us to control the arm.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DA460612-841C-43A2-8215-59CCFC2A9545}"/>
              </a:ext>
            </a:extLst>
          </p:cNvPr>
          <p:cNvSpPr/>
          <p:nvPr/>
        </p:nvSpPr>
        <p:spPr>
          <a:xfrm rot="18900000">
            <a:off x="6515700" y="2419108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44B5D2-B563-4C6F-BECE-B53493361F31}"/>
              </a:ext>
            </a:extLst>
          </p:cNvPr>
          <p:cNvSpPr/>
          <p:nvPr/>
        </p:nvSpPr>
        <p:spPr>
          <a:xfrm>
            <a:off x="6629199" y="2534524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7D0E91F6-3C9E-4F4C-B6EB-FD80E4CA0677}"/>
              </a:ext>
            </a:extLst>
          </p:cNvPr>
          <p:cNvSpPr/>
          <p:nvPr/>
        </p:nvSpPr>
        <p:spPr>
          <a:xfrm rot="18900000">
            <a:off x="8234942" y="2419108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AEBB8F-D81F-47E5-959C-CC6696EAF162}"/>
              </a:ext>
            </a:extLst>
          </p:cNvPr>
          <p:cNvSpPr/>
          <p:nvPr/>
        </p:nvSpPr>
        <p:spPr>
          <a:xfrm>
            <a:off x="8348441" y="2534524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7181B73-D84A-477A-843B-0AB991CFB7D4}"/>
              </a:ext>
            </a:extLst>
          </p:cNvPr>
          <p:cNvGrpSpPr/>
          <p:nvPr/>
        </p:nvGrpSpPr>
        <p:grpSpPr>
          <a:xfrm>
            <a:off x="8194221" y="787491"/>
            <a:ext cx="3576144" cy="2746042"/>
            <a:chOff x="8332521" y="1117647"/>
            <a:chExt cx="2595904" cy="1993337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C39D00B-7671-4B17-86E6-D27C7773AF8F}"/>
                </a:ext>
              </a:extLst>
            </p:cNvPr>
            <p:cNvSpPr/>
            <p:nvPr/>
          </p:nvSpPr>
          <p:spPr>
            <a:xfrm rot="19519920">
              <a:off x="8475984" y="1275628"/>
              <a:ext cx="1216315" cy="200535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5455C86-4B92-4971-AF7B-1FB4A7220256}"/>
                </a:ext>
              </a:extLst>
            </p:cNvPr>
            <p:cNvGrpSpPr/>
            <p:nvPr/>
          </p:nvGrpSpPr>
          <p:grpSpPr>
            <a:xfrm rot="7728631">
              <a:off x="8290750" y="1657344"/>
              <a:ext cx="566300" cy="482758"/>
              <a:chOff x="10685709" y="1909658"/>
              <a:chExt cx="1251220" cy="1066637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2EEFE8CE-5F79-44AA-AF51-C7FFC5EC2EB1}"/>
                  </a:ext>
                </a:extLst>
              </p:cNvPr>
              <p:cNvSpPr/>
              <p:nvPr/>
            </p:nvSpPr>
            <p:spPr>
              <a:xfrm rot="20690809">
                <a:off x="10685709" y="1909658"/>
                <a:ext cx="1056389" cy="487564"/>
              </a:xfrm>
              <a:custGeom>
                <a:avLst/>
                <a:gdLst>
                  <a:gd name="connsiteX0" fmla="*/ 7144 w 371475"/>
                  <a:gd name="connsiteY0" fmla="*/ 145256 h 171450"/>
                  <a:gd name="connsiteX1" fmla="*/ 90011 w 371475"/>
                  <a:gd name="connsiteY1" fmla="*/ 32861 h 171450"/>
                  <a:gd name="connsiteX2" fmla="*/ 250984 w 371475"/>
                  <a:gd name="connsiteY2" fmla="*/ 7144 h 171450"/>
                  <a:gd name="connsiteX3" fmla="*/ 361474 w 371475"/>
                  <a:gd name="connsiteY3" fmla="*/ 103346 h 171450"/>
                  <a:gd name="connsiteX4" fmla="*/ 367189 w 371475"/>
                  <a:gd name="connsiteY4" fmla="*/ 139541 h 171450"/>
                  <a:gd name="connsiteX5" fmla="*/ 343376 w 371475"/>
                  <a:gd name="connsiteY5" fmla="*/ 143351 h 171450"/>
                  <a:gd name="connsiteX6" fmla="*/ 234791 w 371475"/>
                  <a:gd name="connsiteY6" fmla="*/ 58579 h 171450"/>
                  <a:gd name="connsiteX7" fmla="*/ 117634 w 371475"/>
                  <a:gd name="connsiteY7" fmla="*/ 76676 h 171450"/>
                  <a:gd name="connsiteX8" fmla="*/ 58579 w 371475"/>
                  <a:gd name="connsiteY8" fmla="*/ 16716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71450">
                    <a:moveTo>
                      <a:pt x="7144" y="145256"/>
                    </a:moveTo>
                    <a:lnTo>
                      <a:pt x="90011" y="32861"/>
                    </a:lnTo>
                    <a:lnTo>
                      <a:pt x="250984" y="7144"/>
                    </a:lnTo>
                    <a:lnTo>
                      <a:pt x="361474" y="103346"/>
                    </a:lnTo>
                    <a:lnTo>
                      <a:pt x="367189" y="139541"/>
                    </a:lnTo>
                    <a:lnTo>
                      <a:pt x="343376" y="143351"/>
                    </a:lnTo>
                    <a:lnTo>
                      <a:pt x="234791" y="58579"/>
                    </a:lnTo>
                    <a:lnTo>
                      <a:pt x="117634" y="76676"/>
                    </a:lnTo>
                    <a:lnTo>
                      <a:pt x="58579" y="16716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7816F95-7EAE-4DFE-8A42-55E231E2AEB9}"/>
                  </a:ext>
                </a:extLst>
              </p:cNvPr>
              <p:cNvSpPr/>
              <p:nvPr/>
            </p:nvSpPr>
            <p:spPr>
              <a:xfrm rot="20690809">
                <a:off x="10907627" y="2407470"/>
                <a:ext cx="1029302" cy="568825"/>
              </a:xfrm>
              <a:custGeom>
                <a:avLst/>
                <a:gdLst>
                  <a:gd name="connsiteX0" fmla="*/ 7144 w 361950"/>
                  <a:gd name="connsiteY0" fmla="*/ 114776 h 200025"/>
                  <a:gd name="connsiteX1" fmla="*/ 120491 w 361950"/>
                  <a:gd name="connsiteY1" fmla="*/ 194786 h 200025"/>
                  <a:gd name="connsiteX2" fmla="*/ 281464 w 361950"/>
                  <a:gd name="connsiteY2" fmla="*/ 169069 h 200025"/>
                  <a:gd name="connsiteX3" fmla="*/ 355759 w 361950"/>
                  <a:gd name="connsiteY3" fmla="*/ 43339 h 200025"/>
                  <a:gd name="connsiteX4" fmla="*/ 350044 w 361950"/>
                  <a:gd name="connsiteY4" fmla="*/ 7144 h 200025"/>
                  <a:gd name="connsiteX5" fmla="*/ 327184 w 361950"/>
                  <a:gd name="connsiteY5" fmla="*/ 10954 h 200025"/>
                  <a:gd name="connsiteX6" fmla="*/ 250031 w 361950"/>
                  <a:gd name="connsiteY6" fmla="*/ 125254 h 200025"/>
                  <a:gd name="connsiteX7" fmla="*/ 132874 w 361950"/>
                  <a:gd name="connsiteY7" fmla="*/ 144304 h 200025"/>
                  <a:gd name="connsiteX8" fmla="*/ 48101 w 361950"/>
                  <a:gd name="connsiteY8" fmla="*/ 77629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200025">
                    <a:moveTo>
                      <a:pt x="7144" y="114776"/>
                    </a:moveTo>
                    <a:lnTo>
                      <a:pt x="120491" y="194786"/>
                    </a:lnTo>
                    <a:lnTo>
                      <a:pt x="281464" y="169069"/>
                    </a:lnTo>
                    <a:lnTo>
                      <a:pt x="355759" y="43339"/>
                    </a:lnTo>
                    <a:lnTo>
                      <a:pt x="350044" y="7144"/>
                    </a:lnTo>
                    <a:lnTo>
                      <a:pt x="327184" y="10954"/>
                    </a:lnTo>
                    <a:lnTo>
                      <a:pt x="250031" y="125254"/>
                    </a:lnTo>
                    <a:lnTo>
                      <a:pt x="132874" y="144304"/>
                    </a:lnTo>
                    <a:lnTo>
                      <a:pt x="48101" y="7762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99E99B2-2F0A-418A-8CAD-6A4806B972F3}"/>
                </a:ext>
              </a:extLst>
            </p:cNvPr>
            <p:cNvSpPr/>
            <p:nvPr/>
          </p:nvSpPr>
          <p:spPr>
            <a:xfrm rot="1047573">
              <a:off x="9264141" y="1117647"/>
              <a:ext cx="1532432" cy="72330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DAFEFF5-9148-4B30-AF30-177541DB5EF8}"/>
                </a:ext>
              </a:extLst>
            </p:cNvPr>
            <p:cNvSpPr/>
            <p:nvPr/>
          </p:nvSpPr>
          <p:spPr>
            <a:xfrm rot="20155529">
              <a:off x="10143819" y="1770112"/>
              <a:ext cx="784606" cy="858163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rgbClr val="575A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11AF445-E21F-4380-AFCC-9610452D78EB}"/>
                </a:ext>
              </a:extLst>
            </p:cNvPr>
            <p:cNvSpPr/>
            <p:nvPr/>
          </p:nvSpPr>
          <p:spPr>
            <a:xfrm>
              <a:off x="9830967" y="2417099"/>
              <a:ext cx="760086" cy="612973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EC65103-A12A-4F15-9C3B-39DC40C593A7}"/>
                </a:ext>
              </a:extLst>
            </p:cNvPr>
            <p:cNvSpPr/>
            <p:nvPr/>
          </p:nvSpPr>
          <p:spPr>
            <a:xfrm>
              <a:off x="9739023" y="2939352"/>
              <a:ext cx="956237" cy="171632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351C326-D4C7-4B31-9438-2F4FBA3B193C}"/>
                </a:ext>
              </a:extLst>
            </p:cNvPr>
            <p:cNvSpPr/>
            <p:nvPr/>
          </p:nvSpPr>
          <p:spPr>
            <a:xfrm>
              <a:off x="10403474" y="2484528"/>
              <a:ext cx="122595" cy="122595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1AE2D7-35C8-4EA9-A239-11FE798DD60A}"/>
                </a:ext>
              </a:extLst>
            </p:cNvPr>
            <p:cNvSpPr/>
            <p:nvPr/>
          </p:nvSpPr>
          <p:spPr>
            <a:xfrm>
              <a:off x="8507971" y="1520795"/>
              <a:ext cx="306487" cy="306487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35999-E7F3-410C-8EC5-6B0D52812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6C1E319-149C-49A6-8B1E-D7ACBBEC4D12}"/>
              </a:ext>
            </a:extLst>
          </p:cNvPr>
          <p:cNvSpPr txBox="1">
            <a:spLocks/>
          </p:cNvSpPr>
          <p:nvPr/>
        </p:nvSpPr>
        <p:spPr>
          <a:xfrm>
            <a:off x="7751180" y="0"/>
            <a:ext cx="1624314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08753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pSp>
        <p:nvGrpSpPr>
          <p:cNvPr id="3" name="Graphic 24">
            <a:extLst>
              <a:ext uri="{FF2B5EF4-FFF2-40B4-BE49-F238E27FC236}">
                <a16:creationId xmlns:a16="http://schemas.microsoft.com/office/drawing/2014/main" id="{CAF04BC0-DC9B-41C6-B1F8-911BB40D8C52}"/>
              </a:ext>
            </a:extLst>
          </p:cNvPr>
          <p:cNvGrpSpPr/>
          <p:nvPr/>
        </p:nvGrpSpPr>
        <p:grpSpPr>
          <a:xfrm>
            <a:off x="5999043" y="3787599"/>
            <a:ext cx="5734248" cy="2730892"/>
            <a:chOff x="4966619" y="312234"/>
            <a:chExt cx="6950927" cy="331032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222FBFE-3809-4A02-A46C-DACD10E9D965}"/>
                </a:ext>
              </a:extLst>
            </p:cNvPr>
            <p:cNvSpPr/>
            <p:nvPr/>
          </p:nvSpPr>
          <p:spPr>
            <a:xfrm>
              <a:off x="4966669" y="312276"/>
              <a:ext cx="6949363" cy="3311583"/>
            </a:xfrm>
            <a:custGeom>
              <a:avLst/>
              <a:gdLst>
                <a:gd name="connsiteX0" fmla="*/ 6872066 w 6949363"/>
                <a:gd name="connsiteY0" fmla="*/ 876815 h 3311583"/>
                <a:gd name="connsiteX1" fmla="*/ 6809542 w 6949363"/>
                <a:gd name="connsiteY1" fmla="*/ 811595 h 3311583"/>
                <a:gd name="connsiteX2" fmla="*/ 6709625 w 6949363"/>
                <a:gd name="connsiteY2" fmla="*/ 758068 h 3311583"/>
                <a:gd name="connsiteX3" fmla="*/ 5001959 w 6949363"/>
                <a:gd name="connsiteY3" fmla="*/ 65519 h 3311583"/>
                <a:gd name="connsiteX4" fmla="*/ 4744574 w 6949363"/>
                <a:gd name="connsiteY4" fmla="*/ 451 h 3311583"/>
                <a:gd name="connsiteX5" fmla="*/ 4297756 w 6949363"/>
                <a:gd name="connsiteY5" fmla="*/ 87271 h 3311583"/>
                <a:gd name="connsiteX6" fmla="*/ 3256787 w 6949363"/>
                <a:gd name="connsiteY6" fmla="*/ 543087 h 3311583"/>
                <a:gd name="connsiteX7" fmla="*/ 1595056 w 6949363"/>
                <a:gd name="connsiteY7" fmla="*/ 1271814 h 3311583"/>
                <a:gd name="connsiteX8" fmla="*/ 386103 w 6949363"/>
                <a:gd name="connsiteY8" fmla="*/ 1802264 h 3311583"/>
                <a:gd name="connsiteX9" fmla="*/ 159581 w 6949363"/>
                <a:gd name="connsiteY9" fmla="*/ 1915923 h 3311583"/>
                <a:gd name="connsiteX10" fmla="*/ 77582 w 6949363"/>
                <a:gd name="connsiteY10" fmla="*/ 1998719 h 3311583"/>
                <a:gd name="connsiteX11" fmla="*/ 30813 w 6949363"/>
                <a:gd name="connsiteY11" fmla="*/ 2073657 h 3311583"/>
                <a:gd name="connsiteX12" fmla="*/ 93299 w 6949363"/>
                <a:gd name="connsiteY12" fmla="*/ 2390606 h 3311583"/>
                <a:gd name="connsiteX13" fmla="*/ 240213 w 6949363"/>
                <a:gd name="connsiteY13" fmla="*/ 2479552 h 3311583"/>
                <a:gd name="connsiteX14" fmla="*/ 467495 w 6949363"/>
                <a:gd name="connsiteY14" fmla="*/ 2578938 h 3311583"/>
                <a:gd name="connsiteX15" fmla="*/ 1224922 w 6949363"/>
                <a:gd name="connsiteY15" fmla="*/ 2912400 h 3311583"/>
                <a:gd name="connsiteX16" fmla="*/ 1877800 w 6949363"/>
                <a:gd name="connsiteY16" fmla="*/ 3201370 h 3311583"/>
                <a:gd name="connsiteX17" fmla="*/ 2044987 w 6949363"/>
                <a:gd name="connsiteY17" fmla="*/ 3272398 h 3311583"/>
                <a:gd name="connsiteX18" fmla="*/ 2381524 w 6949363"/>
                <a:gd name="connsiteY18" fmla="*/ 3306754 h 3311583"/>
                <a:gd name="connsiteX19" fmla="*/ 2600264 w 6949363"/>
                <a:gd name="connsiteY19" fmla="*/ 3249886 h 3311583"/>
                <a:gd name="connsiteX20" fmla="*/ 2765287 w 6949363"/>
                <a:gd name="connsiteY20" fmla="*/ 3174569 h 3311583"/>
                <a:gd name="connsiteX21" fmla="*/ 2765287 w 6949363"/>
                <a:gd name="connsiteY21" fmla="*/ 3174569 h 3311583"/>
                <a:gd name="connsiteX22" fmla="*/ 2821585 w 6949363"/>
                <a:gd name="connsiteY22" fmla="*/ 3147046 h 3311583"/>
                <a:gd name="connsiteX23" fmla="*/ 2837340 w 6949363"/>
                <a:gd name="connsiteY23" fmla="*/ 3140592 h 3311583"/>
                <a:gd name="connsiteX24" fmla="*/ 3673994 w 6949363"/>
                <a:gd name="connsiteY24" fmla="*/ 2756336 h 3311583"/>
                <a:gd name="connsiteX25" fmla="*/ 4670585 w 6949363"/>
                <a:gd name="connsiteY25" fmla="*/ 2298205 h 3311583"/>
                <a:gd name="connsiteX26" fmla="*/ 5766979 w 6949363"/>
                <a:gd name="connsiteY26" fmla="*/ 1794178 h 3311583"/>
                <a:gd name="connsiteX27" fmla="*/ 6640875 w 6949363"/>
                <a:gd name="connsiteY27" fmla="*/ 1392269 h 3311583"/>
                <a:gd name="connsiteX28" fmla="*/ 6702260 w 6949363"/>
                <a:gd name="connsiteY28" fmla="*/ 1362393 h 3311583"/>
                <a:gd name="connsiteX29" fmla="*/ 6702260 w 6949363"/>
                <a:gd name="connsiteY29" fmla="*/ 1362393 h 3311583"/>
                <a:gd name="connsiteX30" fmla="*/ 6721507 w 6949363"/>
                <a:gd name="connsiteY30" fmla="*/ 1355028 h 3311583"/>
                <a:gd name="connsiteX31" fmla="*/ 6882885 w 6949363"/>
                <a:gd name="connsiteY31" fmla="*/ 1232447 h 3311583"/>
                <a:gd name="connsiteX32" fmla="*/ 6872066 w 6949363"/>
                <a:gd name="connsiteY32" fmla="*/ 876815 h 331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949363" h="3311583">
                  <a:moveTo>
                    <a:pt x="6872066" y="876815"/>
                  </a:moveTo>
                  <a:cubicBezTo>
                    <a:pt x="6856122" y="850393"/>
                    <a:pt x="6834407" y="829437"/>
                    <a:pt x="6809542" y="811595"/>
                  </a:cubicBezTo>
                  <a:cubicBezTo>
                    <a:pt x="6778603" y="789387"/>
                    <a:pt x="6744892" y="772342"/>
                    <a:pt x="6709625" y="758068"/>
                  </a:cubicBezTo>
                  <a:cubicBezTo>
                    <a:pt x="6140302" y="527408"/>
                    <a:pt x="5570941" y="296976"/>
                    <a:pt x="5001959" y="65519"/>
                  </a:cubicBezTo>
                  <a:cubicBezTo>
                    <a:pt x="4918859" y="31732"/>
                    <a:pt x="4835304" y="3070"/>
                    <a:pt x="4744574" y="451"/>
                  </a:cubicBezTo>
                  <a:cubicBezTo>
                    <a:pt x="4589042" y="-4105"/>
                    <a:pt x="4439621" y="25924"/>
                    <a:pt x="4297756" y="87271"/>
                  </a:cubicBezTo>
                  <a:cubicBezTo>
                    <a:pt x="3950057" y="237603"/>
                    <a:pt x="3603688" y="390971"/>
                    <a:pt x="3256787" y="543087"/>
                  </a:cubicBezTo>
                  <a:cubicBezTo>
                    <a:pt x="2702877" y="786008"/>
                    <a:pt x="2148966" y="1028892"/>
                    <a:pt x="1595056" y="1271814"/>
                  </a:cubicBezTo>
                  <a:cubicBezTo>
                    <a:pt x="1192046" y="1448567"/>
                    <a:pt x="789037" y="1625320"/>
                    <a:pt x="386103" y="1802264"/>
                  </a:cubicBezTo>
                  <a:cubicBezTo>
                    <a:pt x="308660" y="1836278"/>
                    <a:pt x="229698" y="1867293"/>
                    <a:pt x="159581" y="1915923"/>
                  </a:cubicBezTo>
                  <a:cubicBezTo>
                    <a:pt x="127123" y="1938435"/>
                    <a:pt x="97702" y="1963984"/>
                    <a:pt x="77582" y="1998719"/>
                  </a:cubicBezTo>
                  <a:cubicBezTo>
                    <a:pt x="56285" y="2020130"/>
                    <a:pt x="43416" y="2046932"/>
                    <a:pt x="30813" y="2073657"/>
                  </a:cubicBezTo>
                  <a:cubicBezTo>
                    <a:pt x="-25865" y="2193657"/>
                    <a:pt x="-3961" y="2305190"/>
                    <a:pt x="93299" y="2390606"/>
                  </a:cubicBezTo>
                  <a:cubicBezTo>
                    <a:pt x="136880" y="2428910"/>
                    <a:pt x="187370" y="2456357"/>
                    <a:pt x="240213" y="2479552"/>
                  </a:cubicBezTo>
                  <a:cubicBezTo>
                    <a:pt x="315911" y="2512807"/>
                    <a:pt x="391798" y="2545645"/>
                    <a:pt x="467495" y="2578938"/>
                  </a:cubicBezTo>
                  <a:cubicBezTo>
                    <a:pt x="720021" y="2690016"/>
                    <a:pt x="972547" y="2801018"/>
                    <a:pt x="1224922" y="2912400"/>
                  </a:cubicBezTo>
                  <a:cubicBezTo>
                    <a:pt x="1442637" y="3008483"/>
                    <a:pt x="1660124" y="3105211"/>
                    <a:pt x="1877800" y="3201370"/>
                  </a:cubicBezTo>
                  <a:cubicBezTo>
                    <a:pt x="1933188" y="3225856"/>
                    <a:pt x="1986942" y="3254290"/>
                    <a:pt x="2044987" y="3272398"/>
                  </a:cubicBezTo>
                  <a:cubicBezTo>
                    <a:pt x="2154812" y="3306640"/>
                    <a:pt x="2267068" y="3319509"/>
                    <a:pt x="2381524" y="3306754"/>
                  </a:cubicBezTo>
                  <a:cubicBezTo>
                    <a:pt x="2456956" y="3298364"/>
                    <a:pt x="2530831" y="3282572"/>
                    <a:pt x="2600264" y="3249886"/>
                  </a:cubicBezTo>
                  <a:cubicBezTo>
                    <a:pt x="2654968" y="3224148"/>
                    <a:pt x="2710279" y="3199624"/>
                    <a:pt x="2765287" y="3174569"/>
                  </a:cubicBezTo>
                  <a:lnTo>
                    <a:pt x="2765287" y="3174569"/>
                  </a:lnTo>
                  <a:cubicBezTo>
                    <a:pt x="2784382" y="3166103"/>
                    <a:pt x="2803895" y="3158435"/>
                    <a:pt x="2821585" y="3147046"/>
                  </a:cubicBezTo>
                  <a:cubicBezTo>
                    <a:pt x="2826824" y="3144920"/>
                    <a:pt x="2832177" y="3142984"/>
                    <a:pt x="2837340" y="3140592"/>
                  </a:cubicBezTo>
                  <a:cubicBezTo>
                    <a:pt x="3116250" y="3012545"/>
                    <a:pt x="3395122" y="2884460"/>
                    <a:pt x="3673994" y="2756336"/>
                  </a:cubicBezTo>
                  <a:cubicBezTo>
                    <a:pt x="4006204" y="2603651"/>
                    <a:pt x="4338375" y="2450928"/>
                    <a:pt x="4670585" y="2298205"/>
                  </a:cubicBezTo>
                  <a:cubicBezTo>
                    <a:pt x="5036050" y="2130183"/>
                    <a:pt x="5401514" y="1962199"/>
                    <a:pt x="5766979" y="1794178"/>
                  </a:cubicBezTo>
                  <a:cubicBezTo>
                    <a:pt x="6058303" y="1660246"/>
                    <a:pt x="6349589" y="1526238"/>
                    <a:pt x="6640875" y="1392269"/>
                  </a:cubicBezTo>
                  <a:cubicBezTo>
                    <a:pt x="6661830" y="1383348"/>
                    <a:pt x="6682975" y="1374768"/>
                    <a:pt x="6702260" y="1362393"/>
                  </a:cubicBezTo>
                  <a:lnTo>
                    <a:pt x="6702260" y="1362393"/>
                  </a:lnTo>
                  <a:cubicBezTo>
                    <a:pt x="6708714" y="1359963"/>
                    <a:pt x="6715433" y="1358103"/>
                    <a:pt x="6721507" y="1355028"/>
                  </a:cubicBezTo>
                  <a:cubicBezTo>
                    <a:pt x="6782740" y="1323974"/>
                    <a:pt x="6837444" y="1284493"/>
                    <a:pt x="6882885" y="1232447"/>
                  </a:cubicBezTo>
                  <a:cubicBezTo>
                    <a:pt x="6980867" y="1120306"/>
                    <a:pt x="6964847" y="983261"/>
                    <a:pt x="6872066" y="876815"/>
                  </a:cubicBezTo>
                  <a:close/>
                </a:path>
              </a:pathLst>
            </a:custGeom>
            <a:solidFill>
              <a:srgbClr val="B6B6B7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67BFAB9-0B0D-4893-BCF0-136F77F1A09B}"/>
                </a:ext>
              </a:extLst>
            </p:cNvPr>
            <p:cNvSpPr/>
            <p:nvPr/>
          </p:nvSpPr>
          <p:spPr>
            <a:xfrm>
              <a:off x="5036237" y="312245"/>
              <a:ext cx="6820879" cy="3019920"/>
            </a:xfrm>
            <a:custGeom>
              <a:avLst/>
              <a:gdLst>
                <a:gd name="connsiteX0" fmla="*/ 12760 w 6820879"/>
                <a:gd name="connsiteY0" fmla="*/ 1998712 h 3019920"/>
                <a:gd name="connsiteX1" fmla="*/ 94759 w 6820879"/>
                <a:gd name="connsiteY1" fmla="*/ 1915916 h 3019920"/>
                <a:gd name="connsiteX2" fmla="*/ 321281 w 6820879"/>
                <a:gd name="connsiteY2" fmla="*/ 1802257 h 3019920"/>
                <a:gd name="connsiteX3" fmla="*/ 1530234 w 6820879"/>
                <a:gd name="connsiteY3" fmla="*/ 1271807 h 3019920"/>
                <a:gd name="connsiteX4" fmla="*/ 3191964 w 6820879"/>
                <a:gd name="connsiteY4" fmla="*/ 543079 h 3019920"/>
                <a:gd name="connsiteX5" fmla="*/ 4232933 w 6820879"/>
                <a:gd name="connsiteY5" fmla="*/ 87264 h 3019920"/>
                <a:gd name="connsiteX6" fmla="*/ 4679751 w 6820879"/>
                <a:gd name="connsiteY6" fmla="*/ 444 h 3019920"/>
                <a:gd name="connsiteX7" fmla="*/ 4937137 w 6820879"/>
                <a:gd name="connsiteY7" fmla="*/ 65512 h 3019920"/>
                <a:gd name="connsiteX8" fmla="*/ 6644802 w 6820879"/>
                <a:gd name="connsiteY8" fmla="*/ 758061 h 3019920"/>
                <a:gd name="connsiteX9" fmla="*/ 6744720 w 6820879"/>
                <a:gd name="connsiteY9" fmla="*/ 811588 h 3019920"/>
                <a:gd name="connsiteX10" fmla="*/ 6807244 w 6820879"/>
                <a:gd name="connsiteY10" fmla="*/ 876808 h 3019920"/>
                <a:gd name="connsiteX11" fmla="*/ 6803106 w 6820879"/>
                <a:gd name="connsiteY11" fmla="*/ 968563 h 3019920"/>
                <a:gd name="connsiteX12" fmla="*/ 6697115 w 6820879"/>
                <a:gd name="connsiteY12" fmla="*/ 1052498 h 3019920"/>
                <a:gd name="connsiteX13" fmla="*/ 6616293 w 6820879"/>
                <a:gd name="connsiteY13" fmla="*/ 1090081 h 3019920"/>
                <a:gd name="connsiteX14" fmla="*/ 6552781 w 6820879"/>
                <a:gd name="connsiteY14" fmla="*/ 1119046 h 3019920"/>
                <a:gd name="connsiteX15" fmla="*/ 6217080 w 6820879"/>
                <a:gd name="connsiteY15" fmla="*/ 1273971 h 3019920"/>
                <a:gd name="connsiteX16" fmla="*/ 5995075 w 6820879"/>
                <a:gd name="connsiteY16" fmla="*/ 1376697 h 3019920"/>
                <a:gd name="connsiteX17" fmla="*/ 5716089 w 6820879"/>
                <a:gd name="connsiteY17" fmla="*/ 1505238 h 3019920"/>
                <a:gd name="connsiteX18" fmla="*/ 5494084 w 6820879"/>
                <a:gd name="connsiteY18" fmla="*/ 1607927 h 3019920"/>
                <a:gd name="connsiteX19" fmla="*/ 5215098 w 6820879"/>
                <a:gd name="connsiteY19" fmla="*/ 1736392 h 3019920"/>
                <a:gd name="connsiteX20" fmla="*/ 4993132 w 6820879"/>
                <a:gd name="connsiteY20" fmla="*/ 1839156 h 3019920"/>
                <a:gd name="connsiteX21" fmla="*/ 4714146 w 6820879"/>
                <a:gd name="connsiteY21" fmla="*/ 1967697 h 3019920"/>
                <a:gd name="connsiteX22" fmla="*/ 4492141 w 6820879"/>
                <a:gd name="connsiteY22" fmla="*/ 2070423 h 3019920"/>
                <a:gd name="connsiteX23" fmla="*/ 4163272 w 6820879"/>
                <a:gd name="connsiteY23" fmla="*/ 2222121 h 3019920"/>
                <a:gd name="connsiteX24" fmla="*/ 3893017 w 6820879"/>
                <a:gd name="connsiteY24" fmla="*/ 2347018 h 3019920"/>
                <a:gd name="connsiteX25" fmla="*/ 3555607 w 6820879"/>
                <a:gd name="connsiteY25" fmla="*/ 2502854 h 3019920"/>
                <a:gd name="connsiteX26" fmla="*/ 3288769 w 6820879"/>
                <a:gd name="connsiteY26" fmla="*/ 2626042 h 3019920"/>
                <a:gd name="connsiteX27" fmla="*/ 2956521 w 6820879"/>
                <a:gd name="connsiteY27" fmla="*/ 2779448 h 3019920"/>
                <a:gd name="connsiteX28" fmla="*/ 2736225 w 6820879"/>
                <a:gd name="connsiteY28" fmla="*/ 2881302 h 3019920"/>
                <a:gd name="connsiteX29" fmla="*/ 2677080 w 6820879"/>
                <a:gd name="connsiteY29" fmla="*/ 2910950 h 3019920"/>
                <a:gd name="connsiteX30" fmla="*/ 2564711 w 6820879"/>
                <a:gd name="connsiteY30" fmla="*/ 2956771 h 3019920"/>
                <a:gd name="connsiteX31" fmla="*/ 2323080 w 6820879"/>
                <a:gd name="connsiteY31" fmla="*/ 3012348 h 3019920"/>
                <a:gd name="connsiteX32" fmla="*/ 2200271 w 6820879"/>
                <a:gd name="connsiteY32" fmla="*/ 3019751 h 3019920"/>
                <a:gd name="connsiteX33" fmla="*/ 1813092 w 6820879"/>
                <a:gd name="connsiteY33" fmla="*/ 2930463 h 3019920"/>
                <a:gd name="connsiteX34" fmla="*/ 1395163 w 6820879"/>
                <a:gd name="connsiteY34" fmla="*/ 2745320 h 3019920"/>
                <a:gd name="connsiteX35" fmla="*/ 947624 w 6820879"/>
                <a:gd name="connsiteY35" fmla="*/ 2547384 h 3019920"/>
                <a:gd name="connsiteX36" fmla="*/ 574567 w 6820879"/>
                <a:gd name="connsiteY36" fmla="*/ 2382665 h 3019920"/>
                <a:gd name="connsiteX37" fmla="*/ 168634 w 6820879"/>
                <a:gd name="connsiteY37" fmla="*/ 2203140 h 3019920"/>
                <a:gd name="connsiteX38" fmla="*/ 44193 w 6820879"/>
                <a:gd name="connsiteY38" fmla="*/ 2124140 h 3019920"/>
                <a:gd name="connsiteX39" fmla="*/ 5 w 6820879"/>
                <a:gd name="connsiteY39" fmla="*/ 2035422 h 3019920"/>
                <a:gd name="connsiteX40" fmla="*/ 12760 w 6820879"/>
                <a:gd name="connsiteY40" fmla="*/ 1998712 h 301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820879" h="3019920">
                  <a:moveTo>
                    <a:pt x="12760" y="1998712"/>
                  </a:moveTo>
                  <a:cubicBezTo>
                    <a:pt x="32880" y="1963977"/>
                    <a:pt x="62301" y="1938428"/>
                    <a:pt x="94759" y="1915916"/>
                  </a:cubicBezTo>
                  <a:cubicBezTo>
                    <a:pt x="164876" y="1867324"/>
                    <a:pt x="243838" y="1836271"/>
                    <a:pt x="321281" y="1802257"/>
                  </a:cubicBezTo>
                  <a:cubicBezTo>
                    <a:pt x="724215" y="1625276"/>
                    <a:pt x="1127224" y="1448560"/>
                    <a:pt x="1530234" y="1271807"/>
                  </a:cubicBezTo>
                  <a:cubicBezTo>
                    <a:pt x="2084144" y="1028885"/>
                    <a:pt x="2638054" y="786001"/>
                    <a:pt x="3191964" y="543079"/>
                  </a:cubicBezTo>
                  <a:cubicBezTo>
                    <a:pt x="3538865" y="390964"/>
                    <a:pt x="3885235" y="237558"/>
                    <a:pt x="4232933" y="87264"/>
                  </a:cubicBezTo>
                  <a:cubicBezTo>
                    <a:pt x="4374799" y="25955"/>
                    <a:pt x="4524219" y="-4074"/>
                    <a:pt x="4679751" y="444"/>
                  </a:cubicBezTo>
                  <a:cubicBezTo>
                    <a:pt x="4770482" y="3101"/>
                    <a:pt x="4854037" y="31725"/>
                    <a:pt x="4937137" y="65512"/>
                  </a:cubicBezTo>
                  <a:cubicBezTo>
                    <a:pt x="5506118" y="296969"/>
                    <a:pt x="6075479" y="527439"/>
                    <a:pt x="6644802" y="758061"/>
                  </a:cubicBezTo>
                  <a:cubicBezTo>
                    <a:pt x="6680108" y="772373"/>
                    <a:pt x="6713780" y="789380"/>
                    <a:pt x="6744720" y="811588"/>
                  </a:cubicBezTo>
                  <a:cubicBezTo>
                    <a:pt x="6769585" y="829430"/>
                    <a:pt x="6791300" y="850424"/>
                    <a:pt x="6807244" y="876808"/>
                  </a:cubicBezTo>
                  <a:cubicBezTo>
                    <a:pt x="6828807" y="908430"/>
                    <a:pt x="6822808" y="939104"/>
                    <a:pt x="6803106" y="968563"/>
                  </a:cubicBezTo>
                  <a:cubicBezTo>
                    <a:pt x="6776874" y="1007778"/>
                    <a:pt x="6737089" y="1030442"/>
                    <a:pt x="6697115" y="1052498"/>
                  </a:cubicBezTo>
                  <a:cubicBezTo>
                    <a:pt x="6671073" y="1066886"/>
                    <a:pt x="6643360" y="1077819"/>
                    <a:pt x="6616293" y="1090081"/>
                  </a:cubicBezTo>
                  <a:cubicBezTo>
                    <a:pt x="6593364" y="1095851"/>
                    <a:pt x="6573737" y="1108910"/>
                    <a:pt x="6552781" y="1119046"/>
                  </a:cubicBezTo>
                  <a:cubicBezTo>
                    <a:pt x="6441096" y="1171169"/>
                    <a:pt x="6328993" y="1222380"/>
                    <a:pt x="6217080" y="1273971"/>
                  </a:cubicBezTo>
                  <a:cubicBezTo>
                    <a:pt x="6143015" y="1308099"/>
                    <a:pt x="6069102" y="1342455"/>
                    <a:pt x="5995075" y="1376697"/>
                  </a:cubicBezTo>
                  <a:cubicBezTo>
                    <a:pt x="5902143" y="1419671"/>
                    <a:pt x="5809135" y="1462530"/>
                    <a:pt x="5716089" y="1505238"/>
                  </a:cubicBezTo>
                  <a:cubicBezTo>
                    <a:pt x="5641986" y="1539253"/>
                    <a:pt x="5568187" y="1573912"/>
                    <a:pt x="5494084" y="1607927"/>
                  </a:cubicBezTo>
                  <a:cubicBezTo>
                    <a:pt x="5401038" y="1650634"/>
                    <a:pt x="5308144" y="1693684"/>
                    <a:pt x="5215098" y="1736392"/>
                  </a:cubicBezTo>
                  <a:cubicBezTo>
                    <a:pt x="5140995" y="1770406"/>
                    <a:pt x="5067197" y="1805028"/>
                    <a:pt x="4993132" y="1839156"/>
                  </a:cubicBezTo>
                  <a:cubicBezTo>
                    <a:pt x="4900124" y="1881978"/>
                    <a:pt x="4807192" y="1924951"/>
                    <a:pt x="4714146" y="1967697"/>
                  </a:cubicBezTo>
                  <a:cubicBezTo>
                    <a:pt x="4640043" y="2001711"/>
                    <a:pt x="4566130" y="2036181"/>
                    <a:pt x="4492141" y="2070423"/>
                  </a:cubicBezTo>
                  <a:cubicBezTo>
                    <a:pt x="4382582" y="2121103"/>
                    <a:pt x="4272832" y="2171404"/>
                    <a:pt x="4163272" y="2222121"/>
                  </a:cubicBezTo>
                  <a:cubicBezTo>
                    <a:pt x="4073225" y="2263804"/>
                    <a:pt x="3983140" y="2305487"/>
                    <a:pt x="3893017" y="2347018"/>
                  </a:cubicBezTo>
                  <a:cubicBezTo>
                    <a:pt x="3780497" y="2398875"/>
                    <a:pt x="3668090" y="2450921"/>
                    <a:pt x="3555607" y="2502854"/>
                  </a:cubicBezTo>
                  <a:cubicBezTo>
                    <a:pt x="3466661" y="2543929"/>
                    <a:pt x="3377753" y="2585118"/>
                    <a:pt x="3288769" y="2626042"/>
                  </a:cubicBezTo>
                  <a:cubicBezTo>
                    <a:pt x="3177956" y="2677026"/>
                    <a:pt x="3067410" y="2728579"/>
                    <a:pt x="2956521" y="2779448"/>
                  </a:cubicBezTo>
                  <a:cubicBezTo>
                    <a:pt x="2882988" y="2813159"/>
                    <a:pt x="2809493" y="2846984"/>
                    <a:pt x="2736225" y="2881302"/>
                  </a:cubicBezTo>
                  <a:cubicBezTo>
                    <a:pt x="2715612" y="2889388"/>
                    <a:pt x="2695226" y="2897891"/>
                    <a:pt x="2677080" y="2910950"/>
                  </a:cubicBezTo>
                  <a:cubicBezTo>
                    <a:pt x="2639535" y="2926022"/>
                    <a:pt x="2602977" y="2943332"/>
                    <a:pt x="2564711" y="2956771"/>
                  </a:cubicBezTo>
                  <a:cubicBezTo>
                    <a:pt x="2486166" y="2984332"/>
                    <a:pt x="2405686" y="3002858"/>
                    <a:pt x="2323080" y="3012348"/>
                  </a:cubicBezTo>
                  <a:cubicBezTo>
                    <a:pt x="2282270" y="3017018"/>
                    <a:pt x="2241233" y="3020776"/>
                    <a:pt x="2200271" y="3019751"/>
                  </a:cubicBezTo>
                  <a:cubicBezTo>
                    <a:pt x="2065277" y="3016296"/>
                    <a:pt x="1936394" y="2986572"/>
                    <a:pt x="1813092" y="2930463"/>
                  </a:cubicBezTo>
                  <a:cubicBezTo>
                    <a:pt x="1674415" y="2867370"/>
                    <a:pt x="1534447" y="2807047"/>
                    <a:pt x="1395163" y="2745320"/>
                  </a:cubicBezTo>
                  <a:cubicBezTo>
                    <a:pt x="1246047" y="2679190"/>
                    <a:pt x="1096740" y="2613515"/>
                    <a:pt x="947624" y="2547384"/>
                  </a:cubicBezTo>
                  <a:cubicBezTo>
                    <a:pt x="823372" y="2492262"/>
                    <a:pt x="698932" y="2437558"/>
                    <a:pt x="574567" y="2382665"/>
                  </a:cubicBezTo>
                  <a:cubicBezTo>
                    <a:pt x="439230" y="2322950"/>
                    <a:pt x="303780" y="2263425"/>
                    <a:pt x="168634" y="2203140"/>
                  </a:cubicBezTo>
                  <a:cubicBezTo>
                    <a:pt x="123497" y="2183020"/>
                    <a:pt x="80903" y="2157889"/>
                    <a:pt x="44193" y="2124140"/>
                  </a:cubicBezTo>
                  <a:cubicBezTo>
                    <a:pt x="18303" y="2100338"/>
                    <a:pt x="-337" y="2072853"/>
                    <a:pt x="5" y="2035422"/>
                  </a:cubicBezTo>
                  <a:cubicBezTo>
                    <a:pt x="270" y="2021300"/>
                    <a:pt x="5130" y="2009797"/>
                    <a:pt x="12760" y="1998712"/>
                  </a:cubicBezTo>
                  <a:close/>
                </a:path>
              </a:pathLst>
            </a:custGeom>
            <a:solidFill>
              <a:srgbClr val="5C5C5C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6052A55-D9AB-4201-8E51-BE4FE9CDEAB8}"/>
                </a:ext>
              </a:extLst>
            </p:cNvPr>
            <p:cNvSpPr/>
            <p:nvPr/>
          </p:nvSpPr>
          <p:spPr>
            <a:xfrm>
              <a:off x="11584387" y="1401149"/>
              <a:ext cx="115283" cy="303396"/>
            </a:xfrm>
            <a:custGeom>
              <a:avLst/>
              <a:gdLst>
                <a:gd name="connsiteX0" fmla="*/ 60740 w 115283"/>
                <a:gd name="connsiteY0" fmla="*/ 0 h 303396"/>
                <a:gd name="connsiteX1" fmla="*/ 90616 w 115283"/>
                <a:gd name="connsiteY1" fmla="*/ 259815 h 303396"/>
                <a:gd name="connsiteX2" fmla="*/ 84504 w 115283"/>
                <a:gd name="connsiteY2" fmla="*/ 273520 h 303396"/>
                <a:gd name="connsiteX3" fmla="*/ 23119 w 115283"/>
                <a:gd name="connsiteY3" fmla="*/ 303396 h 303396"/>
                <a:gd name="connsiteX4" fmla="*/ 49845 w 115283"/>
                <a:gd name="connsiteY4" fmla="*/ 221169 h 303396"/>
                <a:gd name="connsiteX5" fmla="*/ 0 w 115283"/>
                <a:gd name="connsiteY5" fmla="*/ 26877 h 303396"/>
                <a:gd name="connsiteX6" fmla="*/ 60740 w 115283"/>
                <a:gd name="connsiteY6" fmla="*/ 0 h 303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283" h="303396">
                  <a:moveTo>
                    <a:pt x="60740" y="0"/>
                  </a:moveTo>
                  <a:cubicBezTo>
                    <a:pt x="121404" y="80784"/>
                    <a:pt x="131616" y="167377"/>
                    <a:pt x="90616" y="259815"/>
                  </a:cubicBezTo>
                  <a:cubicBezTo>
                    <a:pt x="88604" y="264371"/>
                    <a:pt x="86555" y="268926"/>
                    <a:pt x="84504" y="273520"/>
                  </a:cubicBezTo>
                  <a:cubicBezTo>
                    <a:pt x="65220" y="285895"/>
                    <a:pt x="44074" y="294437"/>
                    <a:pt x="23119" y="303396"/>
                  </a:cubicBezTo>
                  <a:cubicBezTo>
                    <a:pt x="32724" y="276215"/>
                    <a:pt x="45327" y="250135"/>
                    <a:pt x="49845" y="221169"/>
                  </a:cubicBezTo>
                  <a:cubicBezTo>
                    <a:pt x="61119" y="149117"/>
                    <a:pt x="40924" y="85416"/>
                    <a:pt x="0" y="26877"/>
                  </a:cubicBezTo>
                  <a:cubicBezTo>
                    <a:pt x="19361" y="15868"/>
                    <a:pt x="36861" y="721"/>
                    <a:pt x="60740" y="0"/>
                  </a:cubicBezTo>
                  <a:close/>
                </a:path>
              </a:pathLst>
            </a:custGeom>
            <a:solidFill>
              <a:srgbClr val="444444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C2E593E-4944-401E-B606-208726AB17C7}"/>
                </a:ext>
              </a:extLst>
            </p:cNvPr>
            <p:cNvSpPr/>
            <p:nvPr/>
          </p:nvSpPr>
          <p:spPr>
            <a:xfrm>
              <a:off x="7709027" y="3191117"/>
              <a:ext cx="110007" cy="295727"/>
            </a:xfrm>
            <a:custGeom>
              <a:avLst/>
              <a:gdLst>
                <a:gd name="connsiteX0" fmla="*/ 22891 w 110007"/>
                <a:gd name="connsiteY0" fmla="*/ 295728 h 295727"/>
                <a:gd name="connsiteX1" fmla="*/ 26004 w 110007"/>
                <a:gd name="connsiteY1" fmla="*/ 283162 h 295727"/>
                <a:gd name="connsiteX2" fmla="*/ 0 w 110007"/>
                <a:gd name="connsiteY2" fmla="*/ 30294 h 295727"/>
                <a:gd name="connsiteX3" fmla="*/ 56450 w 110007"/>
                <a:gd name="connsiteY3" fmla="*/ 0 h 295727"/>
                <a:gd name="connsiteX4" fmla="*/ 83897 w 110007"/>
                <a:gd name="connsiteY4" fmla="*/ 255981 h 295727"/>
                <a:gd name="connsiteX5" fmla="*/ 79152 w 110007"/>
                <a:gd name="connsiteY5" fmla="*/ 268205 h 295727"/>
                <a:gd name="connsiteX6" fmla="*/ 22891 w 110007"/>
                <a:gd name="connsiteY6" fmla="*/ 295728 h 295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007" h="295727">
                  <a:moveTo>
                    <a:pt x="22891" y="295728"/>
                  </a:moveTo>
                  <a:cubicBezTo>
                    <a:pt x="21866" y="291020"/>
                    <a:pt x="24144" y="287186"/>
                    <a:pt x="26004" y="283162"/>
                  </a:cubicBezTo>
                  <a:cubicBezTo>
                    <a:pt x="68180" y="193647"/>
                    <a:pt x="57589" y="109560"/>
                    <a:pt x="0" y="30294"/>
                  </a:cubicBezTo>
                  <a:cubicBezTo>
                    <a:pt x="14312" y="11769"/>
                    <a:pt x="35912" y="6909"/>
                    <a:pt x="56450" y="0"/>
                  </a:cubicBezTo>
                  <a:cubicBezTo>
                    <a:pt x="117152" y="79797"/>
                    <a:pt x="126187" y="165137"/>
                    <a:pt x="83897" y="255981"/>
                  </a:cubicBezTo>
                  <a:cubicBezTo>
                    <a:pt x="82075" y="259929"/>
                    <a:pt x="80746" y="264105"/>
                    <a:pt x="79152" y="268205"/>
                  </a:cubicBezTo>
                  <a:cubicBezTo>
                    <a:pt x="61499" y="279594"/>
                    <a:pt x="42024" y="287262"/>
                    <a:pt x="22891" y="295728"/>
                  </a:cubicBezTo>
                  <a:close/>
                </a:path>
              </a:pathLst>
            </a:custGeom>
            <a:solidFill>
              <a:srgbClr val="444444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55D621-BAD5-403F-834F-CBD9E932B249}"/>
                </a:ext>
              </a:extLst>
            </p:cNvPr>
            <p:cNvSpPr/>
            <p:nvPr/>
          </p:nvSpPr>
          <p:spPr>
            <a:xfrm>
              <a:off x="5199435" y="347305"/>
              <a:ext cx="6491764" cy="2858199"/>
            </a:xfrm>
            <a:custGeom>
              <a:avLst/>
              <a:gdLst>
                <a:gd name="connsiteX0" fmla="*/ 2039958 w 6491764"/>
                <a:gd name="connsiteY0" fmla="*/ 2858200 h 2858199"/>
                <a:gd name="connsiteX1" fmla="*/ 1742864 w 6491764"/>
                <a:gd name="connsiteY1" fmla="*/ 2796207 h 2858199"/>
                <a:gd name="connsiteX2" fmla="*/ 172356 w 6491764"/>
                <a:gd name="connsiteY2" fmla="*/ 2096786 h 2858199"/>
                <a:gd name="connsiteX3" fmla="*/ 63670 w 6491764"/>
                <a:gd name="connsiteY3" fmla="*/ 2043601 h 2858199"/>
                <a:gd name="connsiteX4" fmla="*/ 16824 w 6491764"/>
                <a:gd name="connsiteY4" fmla="*/ 2005525 h 2858199"/>
                <a:gd name="connsiteX5" fmla="*/ 13673 w 6491764"/>
                <a:gd name="connsiteY5" fmla="*/ 1925727 h 2858199"/>
                <a:gd name="connsiteX6" fmla="*/ 81398 w 6491764"/>
                <a:gd name="connsiteY6" fmla="*/ 1868822 h 2858199"/>
                <a:gd name="connsiteX7" fmla="*/ 274931 w 6491764"/>
                <a:gd name="connsiteY7" fmla="*/ 1778471 h 2858199"/>
                <a:gd name="connsiteX8" fmla="*/ 2417874 w 6491764"/>
                <a:gd name="connsiteY8" fmla="*/ 830358 h 2858199"/>
                <a:gd name="connsiteX9" fmla="*/ 4076948 w 6491764"/>
                <a:gd name="connsiteY9" fmla="*/ 97379 h 2858199"/>
                <a:gd name="connsiteX10" fmla="*/ 4464507 w 6491764"/>
                <a:gd name="connsiteY10" fmla="*/ 1106 h 2858199"/>
                <a:gd name="connsiteX11" fmla="*/ 4653332 w 6491764"/>
                <a:gd name="connsiteY11" fmla="*/ 31552 h 2858199"/>
                <a:gd name="connsiteX12" fmla="*/ 4833198 w 6491764"/>
                <a:gd name="connsiteY12" fmla="*/ 106300 h 2858199"/>
                <a:gd name="connsiteX13" fmla="*/ 4888965 w 6491764"/>
                <a:gd name="connsiteY13" fmla="*/ 137885 h 2858199"/>
                <a:gd name="connsiteX14" fmla="*/ 4883574 w 6491764"/>
                <a:gd name="connsiteY14" fmla="*/ 176151 h 2858199"/>
                <a:gd name="connsiteX15" fmla="*/ 4851990 w 6491764"/>
                <a:gd name="connsiteY15" fmla="*/ 192893 h 2858199"/>
                <a:gd name="connsiteX16" fmla="*/ 4848801 w 6491764"/>
                <a:gd name="connsiteY16" fmla="*/ 233740 h 2858199"/>
                <a:gd name="connsiteX17" fmla="*/ 4882891 w 6491764"/>
                <a:gd name="connsiteY17" fmla="*/ 257087 h 2858199"/>
                <a:gd name="connsiteX18" fmla="*/ 5489797 w 6491764"/>
                <a:gd name="connsiteY18" fmla="*/ 511588 h 2858199"/>
                <a:gd name="connsiteX19" fmla="*/ 5817944 w 6491764"/>
                <a:gd name="connsiteY19" fmla="*/ 649695 h 2858199"/>
                <a:gd name="connsiteX20" fmla="*/ 5975641 w 6491764"/>
                <a:gd name="connsiteY20" fmla="*/ 678812 h 2858199"/>
                <a:gd name="connsiteX21" fmla="*/ 6031142 w 6491764"/>
                <a:gd name="connsiteY21" fmla="*/ 660666 h 2858199"/>
                <a:gd name="connsiteX22" fmla="*/ 6188458 w 6491764"/>
                <a:gd name="connsiteY22" fmla="*/ 657363 h 2858199"/>
                <a:gd name="connsiteX23" fmla="*/ 6403591 w 6491764"/>
                <a:gd name="connsiteY23" fmla="*/ 750751 h 2858199"/>
                <a:gd name="connsiteX24" fmla="*/ 6470367 w 6491764"/>
                <a:gd name="connsiteY24" fmla="*/ 796420 h 2858199"/>
                <a:gd name="connsiteX25" fmla="*/ 6468583 w 6491764"/>
                <a:gd name="connsiteY25" fmla="*/ 889770 h 2858199"/>
                <a:gd name="connsiteX26" fmla="*/ 6388900 w 6491764"/>
                <a:gd name="connsiteY26" fmla="*/ 939956 h 2858199"/>
                <a:gd name="connsiteX27" fmla="*/ 5420705 w 6491764"/>
                <a:gd name="connsiteY27" fmla="*/ 1383244 h 2858199"/>
                <a:gd name="connsiteX28" fmla="*/ 3571857 w 6491764"/>
                <a:gd name="connsiteY28" fmla="*/ 2229389 h 2858199"/>
                <a:gd name="connsiteX29" fmla="*/ 2383784 w 6491764"/>
                <a:gd name="connsiteY29" fmla="*/ 2774113 h 2858199"/>
                <a:gd name="connsiteX30" fmla="*/ 2039958 w 6491764"/>
                <a:gd name="connsiteY30" fmla="*/ 2858200 h 285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491764" h="2858199">
                  <a:moveTo>
                    <a:pt x="2039958" y="2858200"/>
                  </a:moveTo>
                  <a:cubicBezTo>
                    <a:pt x="1932220" y="2857478"/>
                    <a:pt x="1835340" y="2837396"/>
                    <a:pt x="1742864" y="2796207"/>
                  </a:cubicBezTo>
                  <a:cubicBezTo>
                    <a:pt x="1219361" y="2563079"/>
                    <a:pt x="695783" y="2330104"/>
                    <a:pt x="172356" y="2096786"/>
                  </a:cubicBezTo>
                  <a:cubicBezTo>
                    <a:pt x="135533" y="2080387"/>
                    <a:pt x="98330" y="2064518"/>
                    <a:pt x="63670" y="2043601"/>
                  </a:cubicBezTo>
                  <a:cubicBezTo>
                    <a:pt x="46283" y="2033123"/>
                    <a:pt x="29959" y="2021241"/>
                    <a:pt x="16824" y="2005525"/>
                  </a:cubicBezTo>
                  <a:cubicBezTo>
                    <a:pt x="-4397" y="1980128"/>
                    <a:pt x="-5650" y="1952605"/>
                    <a:pt x="13673" y="1925727"/>
                  </a:cubicBezTo>
                  <a:cubicBezTo>
                    <a:pt x="31402" y="1901090"/>
                    <a:pt x="55812" y="1884197"/>
                    <a:pt x="81398" y="1868822"/>
                  </a:cubicBezTo>
                  <a:cubicBezTo>
                    <a:pt x="142746" y="1831998"/>
                    <a:pt x="209863" y="1807285"/>
                    <a:pt x="274931" y="1778471"/>
                  </a:cubicBezTo>
                  <a:cubicBezTo>
                    <a:pt x="989119" y="1462168"/>
                    <a:pt x="1703497" y="1146320"/>
                    <a:pt x="2417874" y="830358"/>
                  </a:cubicBezTo>
                  <a:cubicBezTo>
                    <a:pt x="2970836" y="585842"/>
                    <a:pt x="3523455" y="340605"/>
                    <a:pt x="4076948" y="97379"/>
                  </a:cubicBezTo>
                  <a:cubicBezTo>
                    <a:pt x="4199984" y="43283"/>
                    <a:pt x="4329626" y="9952"/>
                    <a:pt x="4464507" y="1106"/>
                  </a:cubicBezTo>
                  <a:cubicBezTo>
                    <a:pt x="4529536" y="-3183"/>
                    <a:pt x="4592744" y="4599"/>
                    <a:pt x="4653332" y="31552"/>
                  </a:cubicBezTo>
                  <a:cubicBezTo>
                    <a:pt x="4712629" y="57936"/>
                    <a:pt x="4773255" y="81359"/>
                    <a:pt x="4833198" y="106300"/>
                  </a:cubicBezTo>
                  <a:cubicBezTo>
                    <a:pt x="4853014" y="114538"/>
                    <a:pt x="4872527" y="123725"/>
                    <a:pt x="4888965" y="137885"/>
                  </a:cubicBezTo>
                  <a:cubicBezTo>
                    <a:pt x="4907301" y="153715"/>
                    <a:pt x="4905517" y="166433"/>
                    <a:pt x="4883574" y="176151"/>
                  </a:cubicBezTo>
                  <a:cubicBezTo>
                    <a:pt x="4872603" y="181010"/>
                    <a:pt x="4861252" y="184921"/>
                    <a:pt x="4851990" y="192893"/>
                  </a:cubicBezTo>
                  <a:cubicBezTo>
                    <a:pt x="4836994" y="205800"/>
                    <a:pt x="4835818" y="219125"/>
                    <a:pt x="4848801" y="233740"/>
                  </a:cubicBezTo>
                  <a:cubicBezTo>
                    <a:pt x="4858178" y="244332"/>
                    <a:pt x="4869946" y="251659"/>
                    <a:pt x="4882891" y="257087"/>
                  </a:cubicBezTo>
                  <a:cubicBezTo>
                    <a:pt x="5085193" y="341895"/>
                    <a:pt x="5287533" y="426666"/>
                    <a:pt x="5489797" y="511588"/>
                  </a:cubicBezTo>
                  <a:cubicBezTo>
                    <a:pt x="5599243" y="557522"/>
                    <a:pt x="5708574" y="603647"/>
                    <a:pt x="5817944" y="649695"/>
                  </a:cubicBezTo>
                  <a:cubicBezTo>
                    <a:pt x="5868359" y="670916"/>
                    <a:pt x="5919342" y="688796"/>
                    <a:pt x="5975641" y="678812"/>
                  </a:cubicBezTo>
                  <a:cubicBezTo>
                    <a:pt x="5995077" y="675358"/>
                    <a:pt x="6013375" y="669132"/>
                    <a:pt x="6031142" y="660666"/>
                  </a:cubicBezTo>
                  <a:cubicBezTo>
                    <a:pt x="6083036" y="635953"/>
                    <a:pt x="6135197" y="633789"/>
                    <a:pt x="6188458" y="657363"/>
                  </a:cubicBezTo>
                  <a:cubicBezTo>
                    <a:pt x="6259942" y="689024"/>
                    <a:pt x="6331918" y="719508"/>
                    <a:pt x="6403591" y="750751"/>
                  </a:cubicBezTo>
                  <a:cubicBezTo>
                    <a:pt x="6428723" y="761684"/>
                    <a:pt x="6451652" y="776186"/>
                    <a:pt x="6470367" y="796420"/>
                  </a:cubicBezTo>
                  <a:cubicBezTo>
                    <a:pt x="6499561" y="827967"/>
                    <a:pt x="6498801" y="859400"/>
                    <a:pt x="6468583" y="889770"/>
                  </a:cubicBezTo>
                  <a:cubicBezTo>
                    <a:pt x="6445882" y="912585"/>
                    <a:pt x="6417675" y="926745"/>
                    <a:pt x="6388900" y="939956"/>
                  </a:cubicBezTo>
                  <a:cubicBezTo>
                    <a:pt x="6066181" y="1087744"/>
                    <a:pt x="5743462" y="1235532"/>
                    <a:pt x="5420705" y="1383244"/>
                  </a:cubicBezTo>
                  <a:cubicBezTo>
                    <a:pt x="4804423" y="1665305"/>
                    <a:pt x="4188140" y="1947328"/>
                    <a:pt x="3571857" y="2229389"/>
                  </a:cubicBezTo>
                  <a:cubicBezTo>
                    <a:pt x="3175719" y="2410698"/>
                    <a:pt x="2779125" y="2591058"/>
                    <a:pt x="2383784" y="2774113"/>
                  </a:cubicBezTo>
                  <a:cubicBezTo>
                    <a:pt x="2271795" y="2825931"/>
                    <a:pt x="2156389" y="2856149"/>
                    <a:pt x="2039958" y="2858200"/>
                  </a:cubicBezTo>
                  <a:close/>
                </a:path>
              </a:pathLst>
            </a:custGeom>
            <a:solidFill>
              <a:schemeClr val="accent2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D694710-C34F-48EF-8A5E-FB52E6C32A48}"/>
                </a:ext>
              </a:extLst>
            </p:cNvPr>
            <p:cNvSpPr/>
            <p:nvPr/>
          </p:nvSpPr>
          <p:spPr>
            <a:xfrm>
              <a:off x="10515625" y="691440"/>
              <a:ext cx="295112" cy="140882"/>
            </a:xfrm>
            <a:custGeom>
              <a:avLst/>
              <a:gdLst>
                <a:gd name="connsiteX0" fmla="*/ 33715 w 295112"/>
                <a:gd name="connsiteY0" fmla="*/ 39 h 140882"/>
                <a:gd name="connsiteX1" fmla="*/ 107856 w 295112"/>
                <a:gd name="connsiteY1" fmla="*/ 26878 h 140882"/>
                <a:gd name="connsiteX2" fmla="*/ 269273 w 295112"/>
                <a:gd name="connsiteY2" fmla="*/ 91301 h 140882"/>
                <a:gd name="connsiteX3" fmla="*/ 293607 w 295112"/>
                <a:gd name="connsiteY3" fmla="*/ 123265 h 140882"/>
                <a:gd name="connsiteX4" fmla="*/ 247672 w 295112"/>
                <a:gd name="connsiteY4" fmla="*/ 138033 h 140882"/>
                <a:gd name="connsiteX5" fmla="*/ 125129 w 295112"/>
                <a:gd name="connsiteY5" fmla="*/ 88340 h 140882"/>
                <a:gd name="connsiteX6" fmla="*/ 23504 w 295112"/>
                <a:gd name="connsiteY6" fmla="*/ 47340 h 140882"/>
                <a:gd name="connsiteX7" fmla="*/ 309 w 295112"/>
                <a:gd name="connsiteY7" fmla="*/ 22133 h 140882"/>
                <a:gd name="connsiteX8" fmla="*/ 33715 w 295112"/>
                <a:gd name="connsiteY8" fmla="*/ 39 h 14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112" h="140882">
                  <a:moveTo>
                    <a:pt x="33715" y="39"/>
                  </a:moveTo>
                  <a:cubicBezTo>
                    <a:pt x="59909" y="4822"/>
                    <a:pt x="83370" y="17350"/>
                    <a:pt x="107856" y="26878"/>
                  </a:cubicBezTo>
                  <a:cubicBezTo>
                    <a:pt x="161839" y="47872"/>
                    <a:pt x="215442" y="69890"/>
                    <a:pt x="269273" y="91301"/>
                  </a:cubicBezTo>
                  <a:cubicBezTo>
                    <a:pt x="290341" y="99652"/>
                    <a:pt x="298845" y="110358"/>
                    <a:pt x="293607" y="123265"/>
                  </a:cubicBezTo>
                  <a:cubicBezTo>
                    <a:pt x="287646" y="137995"/>
                    <a:pt x="265780" y="145321"/>
                    <a:pt x="247672" y="138033"/>
                  </a:cubicBezTo>
                  <a:cubicBezTo>
                    <a:pt x="206748" y="121633"/>
                    <a:pt x="165977" y="104891"/>
                    <a:pt x="125129" y="88340"/>
                  </a:cubicBezTo>
                  <a:cubicBezTo>
                    <a:pt x="91266" y="74635"/>
                    <a:pt x="57442" y="60855"/>
                    <a:pt x="23504" y="47340"/>
                  </a:cubicBezTo>
                  <a:cubicBezTo>
                    <a:pt x="11431" y="42557"/>
                    <a:pt x="-2235" y="36749"/>
                    <a:pt x="309" y="22133"/>
                  </a:cubicBezTo>
                  <a:cubicBezTo>
                    <a:pt x="3118" y="5885"/>
                    <a:pt x="16974" y="-568"/>
                    <a:pt x="33715" y="39"/>
                  </a:cubicBezTo>
                  <a:close/>
                </a:path>
              </a:pathLst>
            </a:custGeom>
            <a:solidFill>
              <a:srgbClr val="4E4D4E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970343E-00A3-4204-BE54-839355A9090F}"/>
                </a:ext>
              </a:extLst>
            </p:cNvPr>
            <p:cNvSpPr/>
            <p:nvPr/>
          </p:nvSpPr>
          <p:spPr>
            <a:xfrm>
              <a:off x="10552066" y="1793530"/>
              <a:ext cx="554389" cy="328434"/>
            </a:xfrm>
            <a:custGeom>
              <a:avLst/>
              <a:gdLst>
                <a:gd name="connsiteX0" fmla="*/ 48068 w 554389"/>
                <a:gd name="connsiteY0" fmla="*/ 328298 h 328434"/>
                <a:gd name="connsiteX1" fmla="*/ 729 w 554389"/>
                <a:gd name="connsiteY1" fmla="*/ 267217 h 328434"/>
                <a:gd name="connsiteX2" fmla="*/ 49548 w 554389"/>
                <a:gd name="connsiteY2" fmla="*/ 197404 h 328434"/>
                <a:gd name="connsiteX3" fmla="*/ 485775 w 554389"/>
                <a:gd name="connsiteY3" fmla="*/ 4858 h 328434"/>
                <a:gd name="connsiteX4" fmla="*/ 553614 w 554389"/>
                <a:gd name="connsiteY4" fmla="*/ 61270 h 328434"/>
                <a:gd name="connsiteX5" fmla="*/ 501492 w 554389"/>
                <a:gd name="connsiteY5" fmla="*/ 133095 h 328434"/>
                <a:gd name="connsiteX6" fmla="*/ 70580 w 554389"/>
                <a:gd name="connsiteY6" fmla="*/ 323667 h 328434"/>
                <a:gd name="connsiteX7" fmla="*/ 48068 w 554389"/>
                <a:gd name="connsiteY7" fmla="*/ 328298 h 32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389" h="328434">
                  <a:moveTo>
                    <a:pt x="48068" y="328298"/>
                  </a:moveTo>
                  <a:cubicBezTo>
                    <a:pt x="17091" y="328033"/>
                    <a:pt x="-4282" y="300586"/>
                    <a:pt x="729" y="267217"/>
                  </a:cubicBezTo>
                  <a:cubicBezTo>
                    <a:pt x="5360" y="236239"/>
                    <a:pt x="19938" y="210577"/>
                    <a:pt x="49548" y="197404"/>
                  </a:cubicBezTo>
                  <a:cubicBezTo>
                    <a:pt x="194755" y="132792"/>
                    <a:pt x="340075" y="68407"/>
                    <a:pt x="485775" y="4858"/>
                  </a:cubicBezTo>
                  <a:cubicBezTo>
                    <a:pt x="524839" y="-12187"/>
                    <a:pt x="560106" y="17765"/>
                    <a:pt x="553614" y="61270"/>
                  </a:cubicBezTo>
                  <a:cubicBezTo>
                    <a:pt x="548755" y="93842"/>
                    <a:pt x="532393" y="119391"/>
                    <a:pt x="501492" y="133095"/>
                  </a:cubicBezTo>
                  <a:cubicBezTo>
                    <a:pt x="357956" y="196796"/>
                    <a:pt x="214230" y="260156"/>
                    <a:pt x="70580" y="323667"/>
                  </a:cubicBezTo>
                  <a:cubicBezTo>
                    <a:pt x="62949" y="327046"/>
                    <a:pt x="55129" y="328982"/>
                    <a:pt x="48068" y="328298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8AA837-E5CB-401B-9BD9-AC13D9330C64}"/>
                </a:ext>
              </a:extLst>
            </p:cNvPr>
            <p:cNvSpPr/>
            <p:nvPr/>
          </p:nvSpPr>
          <p:spPr>
            <a:xfrm>
              <a:off x="8278539" y="2831288"/>
              <a:ext cx="548785" cy="337114"/>
            </a:xfrm>
            <a:custGeom>
              <a:avLst/>
              <a:gdLst>
                <a:gd name="connsiteX0" fmla="*/ 0 w 548785"/>
                <a:gd name="connsiteY0" fmla="*/ 275439 h 337114"/>
                <a:gd name="connsiteX1" fmla="*/ 50149 w 548785"/>
                <a:gd name="connsiteY1" fmla="*/ 204525 h 337114"/>
                <a:gd name="connsiteX2" fmla="*/ 475784 w 548785"/>
                <a:gd name="connsiteY2" fmla="*/ 7196 h 337114"/>
                <a:gd name="connsiteX3" fmla="*/ 529045 w 548785"/>
                <a:gd name="connsiteY3" fmla="*/ 9777 h 337114"/>
                <a:gd name="connsiteX4" fmla="*/ 547609 w 548785"/>
                <a:gd name="connsiteY4" fmla="*/ 66000 h 337114"/>
                <a:gd name="connsiteX5" fmla="*/ 496853 w 548785"/>
                <a:gd name="connsiteY5" fmla="*/ 134370 h 337114"/>
                <a:gd name="connsiteX6" fmla="*/ 72812 w 548785"/>
                <a:gd name="connsiteY6" fmla="*/ 330636 h 337114"/>
                <a:gd name="connsiteX7" fmla="*/ 0 w 548785"/>
                <a:gd name="connsiteY7" fmla="*/ 275439 h 33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8785" h="337114">
                  <a:moveTo>
                    <a:pt x="0" y="275439"/>
                  </a:moveTo>
                  <a:cubicBezTo>
                    <a:pt x="2164" y="247650"/>
                    <a:pt x="17501" y="219748"/>
                    <a:pt x="50149" y="204525"/>
                  </a:cubicBezTo>
                  <a:cubicBezTo>
                    <a:pt x="191825" y="138356"/>
                    <a:pt x="333842" y="72871"/>
                    <a:pt x="475784" y="7196"/>
                  </a:cubicBezTo>
                  <a:cubicBezTo>
                    <a:pt x="493892" y="-1194"/>
                    <a:pt x="512152" y="-4459"/>
                    <a:pt x="529045" y="9777"/>
                  </a:cubicBezTo>
                  <a:cubicBezTo>
                    <a:pt x="546660" y="24583"/>
                    <a:pt x="551291" y="44057"/>
                    <a:pt x="547609" y="66000"/>
                  </a:cubicBezTo>
                  <a:cubicBezTo>
                    <a:pt x="542370" y="97394"/>
                    <a:pt x="525970" y="120855"/>
                    <a:pt x="496853" y="134370"/>
                  </a:cubicBezTo>
                  <a:cubicBezTo>
                    <a:pt x="355595" y="199931"/>
                    <a:pt x="214260" y="265454"/>
                    <a:pt x="72812" y="330636"/>
                  </a:cubicBezTo>
                  <a:cubicBezTo>
                    <a:pt x="32800" y="349124"/>
                    <a:pt x="-113" y="327219"/>
                    <a:pt x="0" y="275439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8EEADA4-2D59-43E6-A1CB-76226D967551}"/>
                </a:ext>
              </a:extLst>
            </p:cNvPr>
            <p:cNvSpPr/>
            <p:nvPr/>
          </p:nvSpPr>
          <p:spPr>
            <a:xfrm>
              <a:off x="5814558" y="2917484"/>
              <a:ext cx="326786" cy="201894"/>
            </a:xfrm>
            <a:custGeom>
              <a:avLst/>
              <a:gdLst>
                <a:gd name="connsiteX0" fmla="*/ 286151 w 326786"/>
                <a:gd name="connsiteY0" fmla="*/ 201846 h 201894"/>
                <a:gd name="connsiteX1" fmla="*/ 265461 w 326786"/>
                <a:gd name="connsiteY1" fmla="*/ 197328 h 201894"/>
                <a:gd name="connsiteX2" fmla="*/ 53175 w 326786"/>
                <a:gd name="connsiteY2" fmla="*/ 106750 h 201894"/>
                <a:gd name="connsiteX3" fmla="*/ 2078 w 326786"/>
                <a:gd name="connsiteY3" fmla="*/ 52198 h 201894"/>
                <a:gd name="connsiteX4" fmla="*/ 12024 w 326786"/>
                <a:gd name="connsiteY4" fmla="*/ 10249 h 201894"/>
                <a:gd name="connsiteX5" fmla="*/ 52644 w 326786"/>
                <a:gd name="connsiteY5" fmla="*/ 3264 h 201894"/>
                <a:gd name="connsiteX6" fmla="*/ 239191 w 326786"/>
                <a:gd name="connsiteY6" fmla="*/ 81619 h 201894"/>
                <a:gd name="connsiteX7" fmla="*/ 280874 w 326786"/>
                <a:gd name="connsiteY7" fmla="*/ 99613 h 201894"/>
                <a:gd name="connsiteX8" fmla="*/ 326657 w 326786"/>
                <a:gd name="connsiteY8" fmla="*/ 162061 h 201894"/>
                <a:gd name="connsiteX9" fmla="*/ 286151 w 326786"/>
                <a:gd name="connsiteY9" fmla="*/ 201846 h 20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6786" h="201894">
                  <a:moveTo>
                    <a:pt x="286151" y="201846"/>
                  </a:moveTo>
                  <a:cubicBezTo>
                    <a:pt x="279773" y="202225"/>
                    <a:pt x="272560" y="200365"/>
                    <a:pt x="265461" y="197328"/>
                  </a:cubicBezTo>
                  <a:cubicBezTo>
                    <a:pt x="194737" y="167034"/>
                    <a:pt x="124013" y="136778"/>
                    <a:pt x="53175" y="106750"/>
                  </a:cubicBezTo>
                  <a:cubicBezTo>
                    <a:pt x="27930" y="96044"/>
                    <a:pt x="9480" y="79151"/>
                    <a:pt x="2078" y="52198"/>
                  </a:cubicBezTo>
                  <a:cubicBezTo>
                    <a:pt x="-2174" y="36747"/>
                    <a:pt x="-390" y="21524"/>
                    <a:pt x="12024" y="10249"/>
                  </a:cubicBezTo>
                  <a:cubicBezTo>
                    <a:pt x="23602" y="-228"/>
                    <a:pt x="37876" y="-2886"/>
                    <a:pt x="52644" y="3264"/>
                  </a:cubicBezTo>
                  <a:cubicBezTo>
                    <a:pt x="114902" y="29230"/>
                    <a:pt x="177047" y="55462"/>
                    <a:pt x="239191" y="81619"/>
                  </a:cubicBezTo>
                  <a:cubicBezTo>
                    <a:pt x="253123" y="87503"/>
                    <a:pt x="267359" y="92855"/>
                    <a:pt x="280874" y="99613"/>
                  </a:cubicBezTo>
                  <a:cubicBezTo>
                    <a:pt x="306613" y="112520"/>
                    <a:pt x="324645" y="132033"/>
                    <a:pt x="326657" y="162061"/>
                  </a:cubicBezTo>
                  <a:cubicBezTo>
                    <a:pt x="328365" y="187458"/>
                    <a:pt x="313066" y="202187"/>
                    <a:pt x="286151" y="201846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143AB5-33E3-47D4-9246-49D8E08DF556}"/>
                </a:ext>
              </a:extLst>
            </p:cNvPr>
            <p:cNvSpPr/>
            <p:nvPr/>
          </p:nvSpPr>
          <p:spPr>
            <a:xfrm>
              <a:off x="5189061" y="2645438"/>
              <a:ext cx="48762" cy="79240"/>
            </a:xfrm>
            <a:custGeom>
              <a:avLst/>
              <a:gdLst>
                <a:gd name="connsiteX0" fmla="*/ 48762 w 48762"/>
                <a:gd name="connsiteY0" fmla="*/ 41196 h 79240"/>
                <a:gd name="connsiteX1" fmla="*/ 25339 w 48762"/>
                <a:gd name="connsiteY1" fmla="*/ 79234 h 79240"/>
                <a:gd name="connsiteX2" fmla="*/ 94 w 48762"/>
                <a:gd name="connsiteY2" fmla="*/ 42486 h 79240"/>
                <a:gd name="connsiteX3" fmla="*/ 23365 w 48762"/>
                <a:gd name="connsiteY3" fmla="*/ 6 h 79240"/>
                <a:gd name="connsiteX4" fmla="*/ 48762 w 48762"/>
                <a:gd name="connsiteY4" fmla="*/ 41196 h 7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2" h="79240">
                  <a:moveTo>
                    <a:pt x="48762" y="41196"/>
                  </a:moveTo>
                  <a:cubicBezTo>
                    <a:pt x="48686" y="62037"/>
                    <a:pt x="38360" y="78854"/>
                    <a:pt x="25339" y="79234"/>
                  </a:cubicBezTo>
                  <a:cubicBezTo>
                    <a:pt x="12166" y="79614"/>
                    <a:pt x="1347" y="63859"/>
                    <a:pt x="94" y="42486"/>
                  </a:cubicBezTo>
                  <a:cubicBezTo>
                    <a:pt x="-1159" y="21303"/>
                    <a:pt x="10306" y="386"/>
                    <a:pt x="23365" y="6"/>
                  </a:cubicBezTo>
                  <a:cubicBezTo>
                    <a:pt x="36348" y="-411"/>
                    <a:pt x="48838" y="19861"/>
                    <a:pt x="48762" y="41196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8D0A908-7475-4DDC-B740-A821A421A92C}"/>
                </a:ext>
              </a:extLst>
            </p:cNvPr>
            <p:cNvSpPr/>
            <p:nvPr/>
          </p:nvSpPr>
          <p:spPr>
            <a:xfrm>
              <a:off x="5488927" y="2785280"/>
              <a:ext cx="48837" cy="79385"/>
            </a:xfrm>
            <a:custGeom>
              <a:avLst/>
              <a:gdLst>
                <a:gd name="connsiteX0" fmla="*/ 48837 w 48837"/>
                <a:gd name="connsiteY0" fmla="*/ 40221 h 79385"/>
                <a:gd name="connsiteX1" fmla="*/ 26212 w 48837"/>
                <a:gd name="connsiteY1" fmla="*/ 79360 h 79385"/>
                <a:gd name="connsiteX2" fmla="*/ 207 w 48837"/>
                <a:gd name="connsiteY2" fmla="*/ 42764 h 79385"/>
                <a:gd name="connsiteX3" fmla="*/ 22833 w 48837"/>
                <a:gd name="connsiteY3" fmla="*/ 18 h 79385"/>
                <a:gd name="connsiteX4" fmla="*/ 48837 w 48837"/>
                <a:gd name="connsiteY4" fmla="*/ 40221 h 7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37" h="79385">
                  <a:moveTo>
                    <a:pt x="48837" y="40221"/>
                  </a:moveTo>
                  <a:cubicBezTo>
                    <a:pt x="48799" y="60986"/>
                    <a:pt x="38625" y="78601"/>
                    <a:pt x="26212" y="79360"/>
                  </a:cubicBezTo>
                  <a:cubicBezTo>
                    <a:pt x="13608" y="80119"/>
                    <a:pt x="2219" y="64099"/>
                    <a:pt x="207" y="42764"/>
                  </a:cubicBezTo>
                  <a:cubicBezTo>
                    <a:pt x="-1691" y="22264"/>
                    <a:pt x="9736" y="626"/>
                    <a:pt x="22833" y="18"/>
                  </a:cubicBezTo>
                  <a:cubicBezTo>
                    <a:pt x="36993" y="-665"/>
                    <a:pt x="48875" y="17747"/>
                    <a:pt x="48837" y="40221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A90256-CA47-4A41-B7CF-026EFA0E3D95}"/>
                </a:ext>
              </a:extLst>
            </p:cNvPr>
            <p:cNvSpPr/>
            <p:nvPr/>
          </p:nvSpPr>
          <p:spPr>
            <a:xfrm>
              <a:off x="5264927" y="2678881"/>
              <a:ext cx="48730" cy="79205"/>
            </a:xfrm>
            <a:custGeom>
              <a:avLst/>
              <a:gdLst>
                <a:gd name="connsiteX0" fmla="*/ 0 w 48730"/>
                <a:gd name="connsiteY0" fmla="*/ 38047 h 79205"/>
                <a:gd name="connsiteX1" fmla="*/ 23423 w 48730"/>
                <a:gd name="connsiteY1" fmla="*/ 8 h 79205"/>
                <a:gd name="connsiteX2" fmla="*/ 48630 w 48730"/>
                <a:gd name="connsiteY2" fmla="*/ 36718 h 79205"/>
                <a:gd name="connsiteX3" fmla="*/ 25435 w 48730"/>
                <a:gd name="connsiteY3" fmla="*/ 79198 h 79205"/>
                <a:gd name="connsiteX4" fmla="*/ 0 w 48730"/>
                <a:gd name="connsiteY4" fmla="*/ 38047 h 7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30" h="79205">
                  <a:moveTo>
                    <a:pt x="0" y="38047"/>
                  </a:moveTo>
                  <a:cubicBezTo>
                    <a:pt x="76" y="17129"/>
                    <a:pt x="10364" y="426"/>
                    <a:pt x="23423" y="8"/>
                  </a:cubicBezTo>
                  <a:cubicBezTo>
                    <a:pt x="36596" y="-409"/>
                    <a:pt x="47340" y="15269"/>
                    <a:pt x="48630" y="36718"/>
                  </a:cubicBezTo>
                  <a:cubicBezTo>
                    <a:pt x="49921" y="57977"/>
                    <a:pt x="38570" y="78704"/>
                    <a:pt x="25435" y="79198"/>
                  </a:cubicBezTo>
                  <a:cubicBezTo>
                    <a:pt x="12680" y="79654"/>
                    <a:pt x="-76" y="59040"/>
                    <a:pt x="0" y="38047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6487F57-EE99-46B2-9599-236F2E53D1AF}"/>
                </a:ext>
              </a:extLst>
            </p:cNvPr>
            <p:cNvSpPr/>
            <p:nvPr/>
          </p:nvSpPr>
          <p:spPr>
            <a:xfrm>
              <a:off x="5337423" y="2716239"/>
              <a:ext cx="48608" cy="79006"/>
            </a:xfrm>
            <a:custGeom>
              <a:avLst/>
              <a:gdLst>
                <a:gd name="connsiteX0" fmla="*/ 48605 w 48608"/>
                <a:gd name="connsiteY0" fmla="*/ 38461 h 79006"/>
                <a:gd name="connsiteX1" fmla="*/ 25676 w 48608"/>
                <a:gd name="connsiteY1" fmla="*/ 79005 h 79006"/>
                <a:gd name="connsiteX2" fmla="*/ 241 w 48608"/>
                <a:gd name="connsiteY2" fmla="*/ 41650 h 79006"/>
                <a:gd name="connsiteX3" fmla="*/ 23588 w 48608"/>
                <a:gd name="connsiteY3" fmla="*/ 5 h 79006"/>
                <a:gd name="connsiteX4" fmla="*/ 48605 w 48608"/>
                <a:gd name="connsiteY4" fmla="*/ 38461 h 7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08" h="79006">
                  <a:moveTo>
                    <a:pt x="48605" y="38461"/>
                  </a:moveTo>
                  <a:cubicBezTo>
                    <a:pt x="48833" y="60214"/>
                    <a:pt x="38355" y="78777"/>
                    <a:pt x="25676" y="79005"/>
                  </a:cubicBezTo>
                  <a:cubicBezTo>
                    <a:pt x="13452" y="79195"/>
                    <a:pt x="2443" y="63023"/>
                    <a:pt x="241" y="41650"/>
                  </a:cubicBezTo>
                  <a:cubicBezTo>
                    <a:pt x="-1847" y="21378"/>
                    <a:pt x="9959" y="309"/>
                    <a:pt x="23588" y="5"/>
                  </a:cubicBezTo>
                  <a:cubicBezTo>
                    <a:pt x="37520" y="-337"/>
                    <a:pt x="48377" y="16367"/>
                    <a:pt x="48605" y="38461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3DDA2CD-AAC0-4A76-9C94-2074D357E584}"/>
                </a:ext>
              </a:extLst>
            </p:cNvPr>
            <p:cNvSpPr/>
            <p:nvPr/>
          </p:nvSpPr>
          <p:spPr>
            <a:xfrm>
              <a:off x="5413116" y="2747118"/>
              <a:ext cx="48836" cy="79213"/>
            </a:xfrm>
            <a:custGeom>
              <a:avLst/>
              <a:gdLst>
                <a:gd name="connsiteX0" fmla="*/ 48836 w 48836"/>
                <a:gd name="connsiteY0" fmla="*/ 39927 h 79213"/>
                <a:gd name="connsiteX1" fmla="*/ 26249 w 48836"/>
                <a:gd name="connsiteY1" fmla="*/ 79180 h 79213"/>
                <a:gd name="connsiteX2" fmla="*/ 207 w 48836"/>
                <a:gd name="connsiteY2" fmla="*/ 42356 h 79213"/>
                <a:gd name="connsiteX3" fmla="*/ 23060 w 48836"/>
                <a:gd name="connsiteY3" fmla="*/ 28 h 79213"/>
                <a:gd name="connsiteX4" fmla="*/ 48836 w 48836"/>
                <a:gd name="connsiteY4" fmla="*/ 39927 h 7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36" h="79213">
                  <a:moveTo>
                    <a:pt x="48836" y="39927"/>
                  </a:moveTo>
                  <a:cubicBezTo>
                    <a:pt x="48836" y="60275"/>
                    <a:pt x="38511" y="78231"/>
                    <a:pt x="26249" y="79180"/>
                  </a:cubicBezTo>
                  <a:cubicBezTo>
                    <a:pt x="14442" y="80091"/>
                    <a:pt x="2105" y="62628"/>
                    <a:pt x="207" y="42356"/>
                  </a:cubicBezTo>
                  <a:cubicBezTo>
                    <a:pt x="-1692" y="22046"/>
                    <a:pt x="9773" y="825"/>
                    <a:pt x="23060" y="28"/>
                  </a:cubicBezTo>
                  <a:cubicBezTo>
                    <a:pt x="37296" y="-807"/>
                    <a:pt x="48836" y="17035"/>
                    <a:pt x="48836" y="39927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0D4A6EB-11CE-4D34-9C48-E2D1DBCA22D7}"/>
                </a:ext>
              </a:extLst>
            </p:cNvPr>
            <p:cNvSpPr/>
            <p:nvPr/>
          </p:nvSpPr>
          <p:spPr>
            <a:xfrm>
              <a:off x="5731524" y="2884226"/>
              <a:ext cx="48758" cy="79230"/>
            </a:xfrm>
            <a:custGeom>
              <a:avLst/>
              <a:gdLst>
                <a:gd name="connsiteX0" fmla="*/ 0 w 48758"/>
                <a:gd name="connsiteY0" fmla="*/ 38382 h 79230"/>
                <a:gd name="connsiteX1" fmla="*/ 23347 w 48758"/>
                <a:gd name="connsiteY1" fmla="*/ 2 h 79230"/>
                <a:gd name="connsiteX2" fmla="*/ 48478 w 48758"/>
                <a:gd name="connsiteY2" fmla="*/ 35839 h 79230"/>
                <a:gd name="connsiteX3" fmla="*/ 24790 w 48758"/>
                <a:gd name="connsiteY3" fmla="*/ 79230 h 79230"/>
                <a:gd name="connsiteX4" fmla="*/ 0 w 48758"/>
                <a:gd name="connsiteY4" fmla="*/ 38382 h 7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8" h="79230">
                  <a:moveTo>
                    <a:pt x="0" y="38382"/>
                  </a:moveTo>
                  <a:cubicBezTo>
                    <a:pt x="38" y="17845"/>
                    <a:pt x="10743" y="268"/>
                    <a:pt x="23347" y="2"/>
                  </a:cubicBezTo>
                  <a:cubicBezTo>
                    <a:pt x="34584" y="-225"/>
                    <a:pt x="46428" y="16706"/>
                    <a:pt x="48478" y="35839"/>
                  </a:cubicBezTo>
                  <a:cubicBezTo>
                    <a:pt x="50756" y="57250"/>
                    <a:pt x="38836" y="79078"/>
                    <a:pt x="24790" y="79230"/>
                  </a:cubicBezTo>
                  <a:cubicBezTo>
                    <a:pt x="10630" y="79382"/>
                    <a:pt x="-38" y="61729"/>
                    <a:pt x="0" y="38382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E832253-C685-4E28-A4B5-341B5ED040A3}"/>
                </a:ext>
              </a:extLst>
            </p:cNvPr>
            <p:cNvSpPr/>
            <p:nvPr/>
          </p:nvSpPr>
          <p:spPr>
            <a:xfrm>
              <a:off x="6408256" y="3179663"/>
              <a:ext cx="48237" cy="79371"/>
            </a:xfrm>
            <a:custGeom>
              <a:avLst/>
              <a:gdLst>
                <a:gd name="connsiteX0" fmla="*/ 48238 w 48237"/>
                <a:gd name="connsiteY0" fmla="*/ 40077 h 79371"/>
                <a:gd name="connsiteX1" fmla="*/ 26295 w 48237"/>
                <a:gd name="connsiteY1" fmla="*/ 79330 h 79371"/>
                <a:gd name="connsiteX2" fmla="*/ 291 w 48237"/>
                <a:gd name="connsiteY2" fmla="*/ 42849 h 79371"/>
                <a:gd name="connsiteX3" fmla="*/ 22841 w 48237"/>
                <a:gd name="connsiteY3" fmla="*/ 65 h 79371"/>
                <a:gd name="connsiteX4" fmla="*/ 48238 w 48237"/>
                <a:gd name="connsiteY4" fmla="*/ 40077 h 7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37" h="79371">
                  <a:moveTo>
                    <a:pt x="48238" y="40077"/>
                  </a:moveTo>
                  <a:cubicBezTo>
                    <a:pt x="48276" y="61336"/>
                    <a:pt x="38747" y="78381"/>
                    <a:pt x="26295" y="79330"/>
                  </a:cubicBezTo>
                  <a:cubicBezTo>
                    <a:pt x="13996" y="80280"/>
                    <a:pt x="2797" y="64601"/>
                    <a:pt x="291" y="42849"/>
                  </a:cubicBezTo>
                  <a:cubicBezTo>
                    <a:pt x="-1987" y="22994"/>
                    <a:pt x="9440" y="1280"/>
                    <a:pt x="22841" y="65"/>
                  </a:cubicBezTo>
                  <a:cubicBezTo>
                    <a:pt x="36659" y="-1226"/>
                    <a:pt x="48200" y="16920"/>
                    <a:pt x="48238" y="40077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0851065-D549-49DD-8BA1-B28B400C78B9}"/>
                </a:ext>
              </a:extLst>
            </p:cNvPr>
            <p:cNvSpPr/>
            <p:nvPr/>
          </p:nvSpPr>
          <p:spPr>
            <a:xfrm>
              <a:off x="6482421" y="3217265"/>
              <a:ext cx="46391" cy="79354"/>
            </a:xfrm>
            <a:custGeom>
              <a:avLst/>
              <a:gdLst>
                <a:gd name="connsiteX0" fmla="*/ 46391 w 46391"/>
                <a:gd name="connsiteY0" fmla="*/ 39603 h 79354"/>
                <a:gd name="connsiteX1" fmla="*/ 23158 w 46391"/>
                <a:gd name="connsiteY1" fmla="*/ 79350 h 79354"/>
                <a:gd name="connsiteX2" fmla="*/ 1 w 46391"/>
                <a:gd name="connsiteY2" fmla="*/ 39186 h 79354"/>
                <a:gd name="connsiteX3" fmla="*/ 22930 w 46391"/>
                <a:gd name="connsiteY3" fmla="*/ 8 h 79354"/>
                <a:gd name="connsiteX4" fmla="*/ 46391 w 46391"/>
                <a:gd name="connsiteY4" fmla="*/ 39603 h 7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91" h="79354">
                  <a:moveTo>
                    <a:pt x="46391" y="39603"/>
                  </a:moveTo>
                  <a:cubicBezTo>
                    <a:pt x="46467" y="62343"/>
                    <a:pt x="36331" y="79691"/>
                    <a:pt x="23158" y="79350"/>
                  </a:cubicBezTo>
                  <a:cubicBezTo>
                    <a:pt x="10251" y="79046"/>
                    <a:pt x="115" y="61470"/>
                    <a:pt x="1" y="39186"/>
                  </a:cubicBezTo>
                  <a:cubicBezTo>
                    <a:pt x="-113" y="15003"/>
                    <a:pt x="8922" y="-409"/>
                    <a:pt x="22930" y="8"/>
                  </a:cubicBezTo>
                  <a:cubicBezTo>
                    <a:pt x="36483" y="388"/>
                    <a:pt x="46315" y="17015"/>
                    <a:pt x="46391" y="39603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E5409D9-2069-4921-B2DE-AE56A6CAD8BD}"/>
                </a:ext>
              </a:extLst>
            </p:cNvPr>
            <p:cNvSpPr/>
            <p:nvPr/>
          </p:nvSpPr>
          <p:spPr>
            <a:xfrm>
              <a:off x="6710517" y="3313428"/>
              <a:ext cx="46676" cy="78633"/>
            </a:xfrm>
            <a:custGeom>
              <a:avLst/>
              <a:gdLst>
                <a:gd name="connsiteX0" fmla="*/ 46677 w 46676"/>
                <a:gd name="connsiteY0" fmla="*/ 39637 h 78633"/>
                <a:gd name="connsiteX1" fmla="*/ 24886 w 46676"/>
                <a:gd name="connsiteY1" fmla="*/ 78625 h 78633"/>
                <a:gd name="connsiteX2" fmla="*/ 248 w 46676"/>
                <a:gd name="connsiteY2" fmla="*/ 42067 h 78633"/>
                <a:gd name="connsiteX3" fmla="*/ 476 w 46676"/>
                <a:gd name="connsiteY3" fmla="*/ 28932 h 78633"/>
                <a:gd name="connsiteX4" fmla="*/ 22267 w 46676"/>
                <a:gd name="connsiteY4" fmla="*/ 5 h 78633"/>
                <a:gd name="connsiteX5" fmla="*/ 45993 w 46676"/>
                <a:gd name="connsiteY5" fmla="*/ 28894 h 78633"/>
                <a:gd name="connsiteX6" fmla="*/ 46677 w 46676"/>
                <a:gd name="connsiteY6" fmla="*/ 39637 h 7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676" h="78633">
                  <a:moveTo>
                    <a:pt x="46677" y="39637"/>
                  </a:moveTo>
                  <a:cubicBezTo>
                    <a:pt x="46297" y="63705"/>
                    <a:pt x="37642" y="78245"/>
                    <a:pt x="24886" y="78625"/>
                  </a:cubicBezTo>
                  <a:cubicBezTo>
                    <a:pt x="11409" y="79042"/>
                    <a:pt x="818" y="63326"/>
                    <a:pt x="248" y="42067"/>
                  </a:cubicBezTo>
                  <a:cubicBezTo>
                    <a:pt x="135" y="37701"/>
                    <a:pt x="-359" y="33146"/>
                    <a:pt x="476" y="28932"/>
                  </a:cubicBezTo>
                  <a:cubicBezTo>
                    <a:pt x="3096" y="15797"/>
                    <a:pt x="6588" y="308"/>
                    <a:pt x="22267" y="5"/>
                  </a:cubicBezTo>
                  <a:cubicBezTo>
                    <a:pt x="38704" y="-299"/>
                    <a:pt x="43791" y="14506"/>
                    <a:pt x="45993" y="28894"/>
                  </a:cubicBezTo>
                  <a:cubicBezTo>
                    <a:pt x="46677" y="33222"/>
                    <a:pt x="46563" y="37625"/>
                    <a:pt x="46677" y="39637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DCFD14C-0E91-424E-B2F4-4799E62C7FC7}"/>
                </a:ext>
              </a:extLst>
            </p:cNvPr>
            <p:cNvSpPr/>
            <p:nvPr/>
          </p:nvSpPr>
          <p:spPr>
            <a:xfrm>
              <a:off x="5567645" y="2812101"/>
              <a:ext cx="46384" cy="79077"/>
            </a:xfrm>
            <a:custGeom>
              <a:avLst/>
              <a:gdLst>
                <a:gd name="connsiteX0" fmla="*/ 46385 w 46384"/>
                <a:gd name="connsiteY0" fmla="*/ 40353 h 79077"/>
                <a:gd name="connsiteX1" fmla="*/ 23911 w 46384"/>
                <a:gd name="connsiteY1" fmla="*/ 79075 h 79077"/>
                <a:gd name="connsiteX2" fmla="*/ 71 w 46384"/>
                <a:gd name="connsiteY2" fmla="*/ 41302 h 79077"/>
                <a:gd name="connsiteX3" fmla="*/ 1361 w 46384"/>
                <a:gd name="connsiteY3" fmla="*/ 22473 h 79077"/>
                <a:gd name="connsiteX4" fmla="*/ 21482 w 46384"/>
                <a:gd name="connsiteY4" fmla="*/ 75 h 79077"/>
                <a:gd name="connsiteX5" fmla="*/ 43538 w 46384"/>
                <a:gd name="connsiteY5" fmla="*/ 19853 h 79077"/>
                <a:gd name="connsiteX6" fmla="*/ 46385 w 46384"/>
                <a:gd name="connsiteY6" fmla="*/ 40353 h 7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384" h="79077">
                  <a:moveTo>
                    <a:pt x="46385" y="40353"/>
                  </a:moveTo>
                  <a:cubicBezTo>
                    <a:pt x="46385" y="62295"/>
                    <a:pt x="36780" y="78809"/>
                    <a:pt x="23911" y="79075"/>
                  </a:cubicBezTo>
                  <a:cubicBezTo>
                    <a:pt x="10890" y="79340"/>
                    <a:pt x="336" y="62903"/>
                    <a:pt x="71" y="41302"/>
                  </a:cubicBezTo>
                  <a:cubicBezTo>
                    <a:pt x="-5" y="35000"/>
                    <a:pt x="-309" y="28433"/>
                    <a:pt x="1361" y="22473"/>
                  </a:cubicBezTo>
                  <a:cubicBezTo>
                    <a:pt x="4285" y="11957"/>
                    <a:pt x="9106" y="1100"/>
                    <a:pt x="21482" y="75"/>
                  </a:cubicBezTo>
                  <a:cubicBezTo>
                    <a:pt x="34351" y="-988"/>
                    <a:pt x="39324" y="9451"/>
                    <a:pt x="43538" y="19853"/>
                  </a:cubicBezTo>
                  <a:cubicBezTo>
                    <a:pt x="46271" y="26611"/>
                    <a:pt x="46233" y="33444"/>
                    <a:pt x="46385" y="40353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BF7739A-129A-456A-8C49-EC7A56584E62}"/>
                </a:ext>
              </a:extLst>
            </p:cNvPr>
            <p:cNvSpPr/>
            <p:nvPr/>
          </p:nvSpPr>
          <p:spPr>
            <a:xfrm>
              <a:off x="6160035" y="3069143"/>
              <a:ext cx="46362" cy="78976"/>
            </a:xfrm>
            <a:custGeom>
              <a:avLst/>
              <a:gdLst>
                <a:gd name="connsiteX0" fmla="*/ 46362 w 46362"/>
                <a:gd name="connsiteY0" fmla="*/ 39330 h 78976"/>
                <a:gd name="connsiteX1" fmla="*/ 22863 w 46362"/>
                <a:gd name="connsiteY1" fmla="*/ 78962 h 78976"/>
                <a:gd name="connsiteX2" fmla="*/ 9 w 46362"/>
                <a:gd name="connsiteY2" fmla="*/ 39937 h 78976"/>
                <a:gd name="connsiteX3" fmla="*/ 22445 w 46362"/>
                <a:gd name="connsiteY3" fmla="*/ 0 h 78976"/>
                <a:gd name="connsiteX4" fmla="*/ 46362 w 46362"/>
                <a:gd name="connsiteY4" fmla="*/ 39330 h 7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62" h="78976">
                  <a:moveTo>
                    <a:pt x="46362" y="39330"/>
                  </a:moveTo>
                  <a:cubicBezTo>
                    <a:pt x="46438" y="62601"/>
                    <a:pt x="36378" y="79532"/>
                    <a:pt x="22863" y="78962"/>
                  </a:cubicBezTo>
                  <a:cubicBezTo>
                    <a:pt x="10411" y="78393"/>
                    <a:pt x="313" y="61120"/>
                    <a:pt x="9" y="39937"/>
                  </a:cubicBezTo>
                  <a:cubicBezTo>
                    <a:pt x="-332" y="15755"/>
                    <a:pt x="8589" y="-75"/>
                    <a:pt x="22445" y="0"/>
                  </a:cubicBezTo>
                  <a:cubicBezTo>
                    <a:pt x="36605" y="76"/>
                    <a:pt x="46324" y="16059"/>
                    <a:pt x="46362" y="39330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AA1A823-6008-47AA-96C1-C4991881BD74}"/>
                </a:ext>
              </a:extLst>
            </p:cNvPr>
            <p:cNvSpPr/>
            <p:nvPr/>
          </p:nvSpPr>
          <p:spPr>
            <a:xfrm>
              <a:off x="6558207" y="3248011"/>
              <a:ext cx="46803" cy="79286"/>
            </a:xfrm>
            <a:custGeom>
              <a:avLst/>
              <a:gdLst>
                <a:gd name="connsiteX0" fmla="*/ 46416 w 46803"/>
                <a:gd name="connsiteY0" fmla="*/ 38506 h 79286"/>
                <a:gd name="connsiteX1" fmla="*/ 23107 w 46803"/>
                <a:gd name="connsiteY1" fmla="*/ 79278 h 79286"/>
                <a:gd name="connsiteX2" fmla="*/ 26 w 46803"/>
                <a:gd name="connsiteY2" fmla="*/ 40670 h 79286"/>
                <a:gd name="connsiteX3" fmla="*/ 4240 w 46803"/>
                <a:gd name="connsiteY3" fmla="*/ 14780 h 79286"/>
                <a:gd name="connsiteX4" fmla="*/ 22196 w 46803"/>
                <a:gd name="connsiteY4" fmla="*/ 12 h 79286"/>
                <a:gd name="connsiteX5" fmla="*/ 40684 w 46803"/>
                <a:gd name="connsiteY5" fmla="*/ 13945 h 79286"/>
                <a:gd name="connsiteX6" fmla="*/ 46416 w 46803"/>
                <a:gd name="connsiteY6" fmla="*/ 38506 h 7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03" h="79286">
                  <a:moveTo>
                    <a:pt x="46416" y="38506"/>
                  </a:moveTo>
                  <a:cubicBezTo>
                    <a:pt x="46188" y="63106"/>
                    <a:pt x="36014" y="79734"/>
                    <a:pt x="23107" y="79278"/>
                  </a:cubicBezTo>
                  <a:cubicBezTo>
                    <a:pt x="10428" y="78822"/>
                    <a:pt x="292" y="62005"/>
                    <a:pt x="26" y="40670"/>
                  </a:cubicBezTo>
                  <a:cubicBezTo>
                    <a:pt x="-88" y="31825"/>
                    <a:pt x="-12" y="23018"/>
                    <a:pt x="4240" y="14780"/>
                  </a:cubicBezTo>
                  <a:cubicBezTo>
                    <a:pt x="8150" y="7187"/>
                    <a:pt x="12705" y="354"/>
                    <a:pt x="22196" y="12"/>
                  </a:cubicBezTo>
                  <a:cubicBezTo>
                    <a:pt x="31839" y="-329"/>
                    <a:pt x="36736" y="6466"/>
                    <a:pt x="40684" y="13945"/>
                  </a:cubicBezTo>
                  <a:cubicBezTo>
                    <a:pt x="45125" y="22448"/>
                    <a:pt x="47859" y="31445"/>
                    <a:pt x="46416" y="38506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1A5E6B8-C7C5-489A-BFEE-E7E4AC36AFB9}"/>
                </a:ext>
              </a:extLst>
            </p:cNvPr>
            <p:cNvSpPr/>
            <p:nvPr/>
          </p:nvSpPr>
          <p:spPr>
            <a:xfrm>
              <a:off x="6334025" y="3146701"/>
              <a:ext cx="46607" cy="78947"/>
            </a:xfrm>
            <a:custGeom>
              <a:avLst/>
              <a:gdLst>
                <a:gd name="connsiteX0" fmla="*/ 2 w 46607"/>
                <a:gd name="connsiteY0" fmla="*/ 38570 h 78947"/>
                <a:gd name="connsiteX1" fmla="*/ 22741 w 46607"/>
                <a:gd name="connsiteY1" fmla="*/ 0 h 78947"/>
                <a:gd name="connsiteX2" fmla="*/ 46582 w 46607"/>
                <a:gd name="connsiteY2" fmla="*/ 38570 h 78947"/>
                <a:gd name="connsiteX3" fmla="*/ 24412 w 46607"/>
                <a:gd name="connsiteY3" fmla="*/ 78924 h 78947"/>
                <a:gd name="connsiteX4" fmla="*/ 2 w 46607"/>
                <a:gd name="connsiteY4" fmla="*/ 38570 h 7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7" h="78947">
                  <a:moveTo>
                    <a:pt x="2" y="38570"/>
                  </a:moveTo>
                  <a:cubicBezTo>
                    <a:pt x="116" y="16703"/>
                    <a:pt x="9986" y="0"/>
                    <a:pt x="22741" y="0"/>
                  </a:cubicBezTo>
                  <a:cubicBezTo>
                    <a:pt x="34586" y="38"/>
                    <a:pt x="46088" y="18677"/>
                    <a:pt x="46582" y="38570"/>
                  </a:cubicBezTo>
                  <a:cubicBezTo>
                    <a:pt x="47151" y="62258"/>
                    <a:pt x="38344" y="78279"/>
                    <a:pt x="24412" y="78924"/>
                  </a:cubicBezTo>
                  <a:cubicBezTo>
                    <a:pt x="9530" y="79645"/>
                    <a:pt x="-150" y="63663"/>
                    <a:pt x="2" y="38570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3FE9542-8143-4C45-BF5C-75764A56A848}"/>
                </a:ext>
              </a:extLst>
            </p:cNvPr>
            <p:cNvSpPr/>
            <p:nvPr/>
          </p:nvSpPr>
          <p:spPr>
            <a:xfrm>
              <a:off x="6633968" y="3286013"/>
              <a:ext cx="46505" cy="79391"/>
            </a:xfrm>
            <a:custGeom>
              <a:avLst/>
              <a:gdLst>
                <a:gd name="connsiteX0" fmla="*/ 0 w 46505"/>
                <a:gd name="connsiteY0" fmla="*/ 39377 h 79391"/>
                <a:gd name="connsiteX1" fmla="*/ 21980 w 46505"/>
                <a:gd name="connsiteY1" fmla="*/ 10 h 79391"/>
                <a:gd name="connsiteX2" fmla="*/ 46504 w 46505"/>
                <a:gd name="connsiteY2" fmla="*/ 39529 h 79391"/>
                <a:gd name="connsiteX3" fmla="*/ 23347 w 46505"/>
                <a:gd name="connsiteY3" fmla="*/ 79390 h 79391"/>
                <a:gd name="connsiteX4" fmla="*/ 0 w 46505"/>
                <a:gd name="connsiteY4" fmla="*/ 39377 h 7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5" h="79391">
                  <a:moveTo>
                    <a:pt x="0" y="39377"/>
                  </a:moveTo>
                  <a:cubicBezTo>
                    <a:pt x="-38" y="17928"/>
                    <a:pt x="9718" y="465"/>
                    <a:pt x="21980" y="10"/>
                  </a:cubicBezTo>
                  <a:cubicBezTo>
                    <a:pt x="35153" y="-484"/>
                    <a:pt x="46352" y="17587"/>
                    <a:pt x="46504" y="39529"/>
                  </a:cubicBezTo>
                  <a:cubicBezTo>
                    <a:pt x="46656" y="62572"/>
                    <a:pt x="36748" y="79617"/>
                    <a:pt x="23347" y="79390"/>
                  </a:cubicBezTo>
                  <a:cubicBezTo>
                    <a:pt x="9567" y="79124"/>
                    <a:pt x="38" y="62762"/>
                    <a:pt x="0" y="39377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B35D05-927E-4663-9449-BEA4655DE594}"/>
                </a:ext>
              </a:extLst>
            </p:cNvPr>
            <p:cNvSpPr/>
            <p:nvPr/>
          </p:nvSpPr>
          <p:spPr>
            <a:xfrm>
              <a:off x="8314148" y="3057741"/>
              <a:ext cx="67498" cy="76290"/>
            </a:xfrm>
            <a:custGeom>
              <a:avLst/>
              <a:gdLst>
                <a:gd name="connsiteX0" fmla="*/ 67498 w 67498"/>
                <a:gd name="connsiteY0" fmla="*/ 29397 h 76290"/>
                <a:gd name="connsiteX1" fmla="*/ 27144 w 67498"/>
                <a:gd name="connsiteY1" fmla="*/ 76281 h 76290"/>
                <a:gd name="connsiteX2" fmla="*/ 0 w 67498"/>
                <a:gd name="connsiteY2" fmla="*/ 46556 h 76290"/>
                <a:gd name="connsiteX3" fmla="*/ 41038 w 67498"/>
                <a:gd name="connsiteY3" fmla="*/ 14 h 76290"/>
                <a:gd name="connsiteX4" fmla="*/ 67498 w 67498"/>
                <a:gd name="connsiteY4" fmla="*/ 29397 h 7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98" h="76290">
                  <a:moveTo>
                    <a:pt x="67498" y="29397"/>
                  </a:moveTo>
                  <a:cubicBezTo>
                    <a:pt x="67612" y="53389"/>
                    <a:pt x="48403" y="75711"/>
                    <a:pt x="27144" y="76281"/>
                  </a:cubicBezTo>
                  <a:cubicBezTo>
                    <a:pt x="11427" y="76698"/>
                    <a:pt x="-75" y="64095"/>
                    <a:pt x="0" y="46556"/>
                  </a:cubicBezTo>
                  <a:cubicBezTo>
                    <a:pt x="114" y="22943"/>
                    <a:pt x="19855" y="546"/>
                    <a:pt x="41038" y="14"/>
                  </a:cubicBezTo>
                  <a:cubicBezTo>
                    <a:pt x="57779" y="-442"/>
                    <a:pt x="67422" y="10226"/>
                    <a:pt x="67498" y="29397"/>
                  </a:cubicBezTo>
                  <a:close/>
                </a:path>
              </a:pathLst>
            </a:custGeom>
            <a:solidFill>
              <a:srgbClr val="B6B6B7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Chord 31">
            <a:extLst>
              <a:ext uri="{FF2B5EF4-FFF2-40B4-BE49-F238E27FC236}">
                <a16:creationId xmlns:a16="http://schemas.microsoft.com/office/drawing/2014/main" id="{A4A2BAF4-1AB1-4F1E-99D9-5B6C3179D2D9}"/>
              </a:ext>
            </a:extLst>
          </p:cNvPr>
          <p:cNvSpPr/>
          <p:nvPr/>
        </p:nvSpPr>
        <p:spPr>
          <a:xfrm>
            <a:off x="7509145" y="3275198"/>
            <a:ext cx="2014411" cy="2014411"/>
          </a:xfrm>
          <a:prstGeom prst="chord">
            <a:avLst>
              <a:gd name="adj1" fmla="val 6996187"/>
              <a:gd name="adj2" fmla="val 9736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C8DBCE2-5E68-432D-873F-87A3BE5612D9}"/>
              </a:ext>
            </a:extLst>
          </p:cNvPr>
          <p:cNvSpPr/>
          <p:nvPr/>
        </p:nvSpPr>
        <p:spPr>
          <a:xfrm>
            <a:off x="6916443" y="2702064"/>
            <a:ext cx="3272241" cy="2658843"/>
          </a:xfrm>
          <a:custGeom>
            <a:avLst/>
            <a:gdLst>
              <a:gd name="connsiteX0" fmla="*/ 1878304 w 3272241"/>
              <a:gd name="connsiteY0" fmla="*/ 1650 h 2658843"/>
              <a:gd name="connsiteX1" fmla="*/ 2172726 w 3272241"/>
              <a:gd name="connsiteY1" fmla="*/ 71621 h 2658843"/>
              <a:gd name="connsiteX2" fmla="*/ 2207257 w 3272241"/>
              <a:gd name="connsiteY2" fmla="*/ 114330 h 2658843"/>
              <a:gd name="connsiteX3" fmla="*/ 2209075 w 3272241"/>
              <a:gd name="connsiteY3" fmla="*/ 149771 h 2658843"/>
              <a:gd name="connsiteX4" fmla="*/ 2216343 w 3272241"/>
              <a:gd name="connsiteY4" fmla="*/ 369678 h 2658843"/>
              <a:gd name="connsiteX5" fmla="*/ 2219069 w 3272241"/>
              <a:gd name="connsiteY5" fmla="*/ 430561 h 2658843"/>
              <a:gd name="connsiteX6" fmla="*/ 2247240 w 3272241"/>
              <a:gd name="connsiteY6" fmla="*/ 475997 h 2658843"/>
              <a:gd name="connsiteX7" fmla="*/ 2313576 w 3272241"/>
              <a:gd name="connsiteY7" fmla="*/ 514163 h 2658843"/>
              <a:gd name="connsiteX8" fmla="*/ 2377186 w 3272241"/>
              <a:gd name="connsiteY8" fmla="*/ 514163 h 2658843"/>
              <a:gd name="connsiteX9" fmla="*/ 2646164 w 3272241"/>
              <a:gd name="connsiteY9" fmla="*/ 364226 h 2658843"/>
              <a:gd name="connsiteX10" fmla="*/ 2703414 w 3272241"/>
              <a:gd name="connsiteY10" fmla="*/ 372405 h 2658843"/>
              <a:gd name="connsiteX11" fmla="*/ 2912416 w 3272241"/>
              <a:gd name="connsiteY11" fmla="*/ 585952 h 2658843"/>
              <a:gd name="connsiteX12" fmla="*/ 2919686 w 3272241"/>
              <a:gd name="connsiteY12" fmla="*/ 645017 h 2658843"/>
              <a:gd name="connsiteX13" fmla="*/ 2763388 w 3272241"/>
              <a:gd name="connsiteY13" fmla="*/ 908544 h 2658843"/>
              <a:gd name="connsiteX14" fmla="*/ 2762479 w 3272241"/>
              <a:gd name="connsiteY14" fmla="*/ 969427 h 2658843"/>
              <a:gd name="connsiteX15" fmla="*/ 2802462 w 3272241"/>
              <a:gd name="connsiteY15" fmla="*/ 1043032 h 2658843"/>
              <a:gd name="connsiteX16" fmla="*/ 2848806 w 3272241"/>
              <a:gd name="connsiteY16" fmla="*/ 1072112 h 2658843"/>
              <a:gd name="connsiteX17" fmla="*/ 2953308 w 3272241"/>
              <a:gd name="connsiteY17" fmla="*/ 1079380 h 2658843"/>
              <a:gd name="connsiteX18" fmla="*/ 3165946 w 3272241"/>
              <a:gd name="connsiteY18" fmla="*/ 1093012 h 2658843"/>
              <a:gd name="connsiteX19" fmla="*/ 3206838 w 3272241"/>
              <a:gd name="connsiteY19" fmla="*/ 1127542 h 2658843"/>
              <a:gd name="connsiteX20" fmla="*/ 3271356 w 3272241"/>
              <a:gd name="connsiteY20" fmla="*/ 1423783 h 2658843"/>
              <a:gd name="connsiteX21" fmla="*/ 3261360 w 3272241"/>
              <a:gd name="connsiteY21" fmla="*/ 1460131 h 2658843"/>
              <a:gd name="connsiteX22" fmla="*/ 3243186 w 3272241"/>
              <a:gd name="connsiteY22" fmla="*/ 1472853 h 2658843"/>
              <a:gd name="connsiteX23" fmla="*/ 2969665 w 3272241"/>
              <a:gd name="connsiteY23" fmla="*/ 1609159 h 2658843"/>
              <a:gd name="connsiteX24" fmla="*/ 2938768 w 3272241"/>
              <a:gd name="connsiteY24" fmla="*/ 1655503 h 2658843"/>
              <a:gd name="connsiteX25" fmla="*/ 2935969 w 3272241"/>
              <a:gd name="connsiteY25" fmla="*/ 1700693 h 2658843"/>
              <a:gd name="connsiteX26" fmla="*/ 2555060 w 3272241"/>
              <a:gd name="connsiteY26" fmla="*/ 1868978 h 2658843"/>
              <a:gd name="connsiteX27" fmla="*/ 2570249 w 3272241"/>
              <a:gd name="connsiteY27" fmla="*/ 1820076 h 2658843"/>
              <a:gd name="connsiteX28" fmla="*/ 2589823 w 3272241"/>
              <a:gd name="connsiteY28" fmla="*/ 1628243 h 2658843"/>
              <a:gd name="connsiteX29" fmla="*/ 1635678 w 3272241"/>
              <a:gd name="connsiteY29" fmla="*/ 673189 h 2658843"/>
              <a:gd name="connsiteX30" fmla="*/ 681533 w 3272241"/>
              <a:gd name="connsiteY30" fmla="*/ 1623699 h 2658843"/>
              <a:gd name="connsiteX31" fmla="*/ 1177677 w 3272241"/>
              <a:gd name="connsiteY31" fmla="*/ 2465238 h 2658843"/>
              <a:gd name="connsiteX32" fmla="*/ 1191520 w 3272241"/>
              <a:gd name="connsiteY32" fmla="*/ 2471943 h 2658843"/>
              <a:gd name="connsiteX33" fmla="*/ 769086 w 3272241"/>
              <a:gd name="connsiteY33" fmla="*/ 2658843 h 2658843"/>
              <a:gd name="connsiteX34" fmla="*/ 776038 w 3272241"/>
              <a:gd name="connsiteY34" fmla="*/ 2631459 h 2658843"/>
              <a:gd name="connsiteX35" fmla="*/ 762406 w 3272241"/>
              <a:gd name="connsiteY35" fmla="*/ 2575118 h 2658843"/>
              <a:gd name="connsiteX36" fmla="*/ 652453 w 3272241"/>
              <a:gd name="connsiteY36" fmla="*/ 2460621 h 2658843"/>
              <a:gd name="connsiteX37" fmla="*/ 599749 w 3272241"/>
              <a:gd name="connsiteY37" fmla="*/ 2445172 h 2658843"/>
              <a:gd name="connsiteX38" fmla="*/ 547043 w 3272241"/>
              <a:gd name="connsiteY38" fmla="*/ 2456986 h 2658843"/>
              <a:gd name="connsiteX39" fmla="*/ 299875 w 3272241"/>
              <a:gd name="connsiteY39" fmla="*/ 2512418 h 2658843"/>
              <a:gd name="connsiteX40" fmla="*/ 248985 w 3272241"/>
              <a:gd name="connsiteY40" fmla="*/ 2489699 h 2658843"/>
              <a:gd name="connsiteX41" fmla="*/ 124494 w 3272241"/>
              <a:gd name="connsiteY41" fmla="*/ 2248891 h 2658843"/>
              <a:gd name="connsiteX42" fmla="*/ 133579 w 3272241"/>
              <a:gd name="connsiteY42" fmla="*/ 2197095 h 2658843"/>
              <a:gd name="connsiteX43" fmla="*/ 363484 w 3272241"/>
              <a:gd name="connsiteY43" fmla="*/ 1983548 h 2658843"/>
              <a:gd name="connsiteX44" fmla="*/ 381658 w 3272241"/>
              <a:gd name="connsiteY44" fmla="*/ 1931751 h 2658843"/>
              <a:gd name="connsiteX45" fmla="*/ 354397 w 3272241"/>
              <a:gd name="connsiteY45" fmla="*/ 1783632 h 2658843"/>
              <a:gd name="connsiteX46" fmla="*/ 318957 w 3272241"/>
              <a:gd name="connsiteY46" fmla="*/ 1741831 h 2658843"/>
              <a:gd name="connsiteX47" fmla="*/ 118132 w 3272241"/>
              <a:gd name="connsiteY47" fmla="*/ 1668226 h 2658843"/>
              <a:gd name="connsiteX48" fmla="*/ 0 w 3272241"/>
              <a:gd name="connsiteY48" fmla="*/ 1623699 h 2658843"/>
              <a:gd name="connsiteX49" fmla="*/ 0 w 3272241"/>
              <a:gd name="connsiteY49" fmla="*/ 1572811 h 2658843"/>
              <a:gd name="connsiteX50" fmla="*/ 8177 w 3272241"/>
              <a:gd name="connsiteY50" fmla="*/ 1483757 h 2658843"/>
              <a:gd name="connsiteX51" fmla="*/ 30896 w 3272241"/>
              <a:gd name="connsiteY51" fmla="*/ 1310194 h 2658843"/>
              <a:gd name="connsiteX52" fmla="*/ 67244 w 3272241"/>
              <a:gd name="connsiteY52" fmla="*/ 1273844 h 2658843"/>
              <a:gd name="connsiteX53" fmla="*/ 377116 w 3272241"/>
              <a:gd name="connsiteY53" fmla="*/ 1217505 h 2658843"/>
              <a:gd name="connsiteX54" fmla="*/ 422550 w 3272241"/>
              <a:gd name="connsiteY54" fmla="*/ 1182066 h 2658843"/>
              <a:gd name="connsiteX55" fmla="*/ 469803 w 3272241"/>
              <a:gd name="connsiteY55" fmla="*/ 1068477 h 2658843"/>
              <a:gd name="connsiteX56" fmla="*/ 461624 w 3272241"/>
              <a:gd name="connsiteY56" fmla="*/ 1003958 h 2658843"/>
              <a:gd name="connsiteX57" fmla="*/ 280792 w 3272241"/>
              <a:gd name="connsiteY57" fmla="*/ 765876 h 2658843"/>
              <a:gd name="connsiteX58" fmla="*/ 281700 w 3272241"/>
              <a:gd name="connsiteY58" fmla="*/ 706810 h 2658843"/>
              <a:gd name="connsiteX59" fmla="*/ 457080 w 3272241"/>
              <a:gd name="connsiteY59" fmla="*/ 489628 h 2658843"/>
              <a:gd name="connsiteX60" fmla="*/ 518874 w 3272241"/>
              <a:gd name="connsiteY60" fmla="*/ 473271 h 2658843"/>
              <a:gd name="connsiteX61" fmla="*/ 806026 w 3272241"/>
              <a:gd name="connsiteY61" fmla="*/ 592312 h 2658843"/>
              <a:gd name="connsiteX62" fmla="*/ 861457 w 3272241"/>
              <a:gd name="connsiteY62" fmla="*/ 587770 h 2658843"/>
              <a:gd name="connsiteX63" fmla="*/ 952328 w 3272241"/>
              <a:gd name="connsiteY63" fmla="*/ 525068 h 2658843"/>
              <a:gd name="connsiteX64" fmla="*/ 974136 w 3272241"/>
              <a:gd name="connsiteY64" fmla="*/ 482358 h 2658843"/>
              <a:gd name="connsiteX65" fmla="*/ 972321 w 3272241"/>
              <a:gd name="connsiteY65" fmla="*/ 450554 h 2658843"/>
              <a:gd name="connsiteX66" fmla="*/ 961416 w 3272241"/>
              <a:gd name="connsiteY66" fmla="*/ 309704 h 2658843"/>
              <a:gd name="connsiteX67" fmla="*/ 950511 w 3272241"/>
              <a:gd name="connsiteY67" fmla="*/ 168853 h 2658843"/>
              <a:gd name="connsiteX68" fmla="*/ 980498 w 3272241"/>
              <a:gd name="connsiteY68" fmla="*/ 122509 h 2658843"/>
              <a:gd name="connsiteX69" fmla="*/ 1261289 w 3272241"/>
              <a:gd name="connsiteY69" fmla="*/ 28004 h 2658843"/>
              <a:gd name="connsiteX70" fmla="*/ 1279464 w 3272241"/>
              <a:gd name="connsiteY70" fmla="*/ 25278 h 2658843"/>
              <a:gd name="connsiteX71" fmla="*/ 1317630 w 3272241"/>
              <a:gd name="connsiteY71" fmla="*/ 50721 h 2658843"/>
              <a:gd name="connsiteX72" fmla="*/ 1493010 w 3272241"/>
              <a:gd name="connsiteY72" fmla="*/ 304252 h 2658843"/>
              <a:gd name="connsiteX73" fmla="*/ 1547533 w 3272241"/>
              <a:gd name="connsiteY73" fmla="*/ 330604 h 2658843"/>
              <a:gd name="connsiteX74" fmla="*/ 1641130 w 3272241"/>
              <a:gd name="connsiteY74" fmla="*/ 326969 h 2658843"/>
              <a:gd name="connsiteX75" fmla="*/ 1670209 w 3272241"/>
              <a:gd name="connsiteY75" fmla="*/ 312429 h 2658843"/>
              <a:gd name="connsiteX76" fmla="*/ 1680205 w 3272241"/>
              <a:gd name="connsiteY76" fmla="*/ 297891 h 2658843"/>
              <a:gd name="connsiteX77" fmla="*/ 1725639 w 3272241"/>
              <a:gd name="connsiteY77" fmla="*/ 214289 h 2658843"/>
              <a:gd name="connsiteX78" fmla="*/ 1827416 w 3272241"/>
              <a:gd name="connsiteY78" fmla="*/ 24369 h 2658843"/>
              <a:gd name="connsiteX79" fmla="*/ 1878304 w 3272241"/>
              <a:gd name="connsiteY79" fmla="*/ 1650 h 265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72241" h="2658843">
                <a:moveTo>
                  <a:pt x="1878304" y="1650"/>
                </a:moveTo>
                <a:cubicBezTo>
                  <a:pt x="1976445" y="25278"/>
                  <a:pt x="2074585" y="47995"/>
                  <a:pt x="2172726" y="71621"/>
                </a:cubicBezTo>
                <a:cubicBezTo>
                  <a:pt x="2193626" y="77073"/>
                  <a:pt x="2206348" y="92522"/>
                  <a:pt x="2207257" y="114330"/>
                </a:cubicBezTo>
                <a:cubicBezTo>
                  <a:pt x="2208166" y="126144"/>
                  <a:pt x="2208166" y="137958"/>
                  <a:pt x="2209075" y="149771"/>
                </a:cubicBezTo>
                <a:cubicBezTo>
                  <a:pt x="2211799" y="223377"/>
                  <a:pt x="2213618" y="296982"/>
                  <a:pt x="2216343" y="369678"/>
                </a:cubicBezTo>
                <a:cubicBezTo>
                  <a:pt x="2217254" y="389671"/>
                  <a:pt x="2218162" y="410570"/>
                  <a:pt x="2219069" y="430561"/>
                </a:cubicBezTo>
                <a:cubicBezTo>
                  <a:pt x="2219978" y="450554"/>
                  <a:pt x="2229974" y="466002"/>
                  <a:pt x="2247240" y="475997"/>
                </a:cubicBezTo>
                <a:cubicBezTo>
                  <a:pt x="2269049" y="488719"/>
                  <a:pt x="2291768" y="500533"/>
                  <a:pt x="2313576" y="514163"/>
                </a:cubicBezTo>
                <a:cubicBezTo>
                  <a:pt x="2335386" y="526885"/>
                  <a:pt x="2355376" y="525976"/>
                  <a:pt x="2377186" y="514163"/>
                </a:cubicBezTo>
                <a:cubicBezTo>
                  <a:pt x="2467149" y="464185"/>
                  <a:pt x="2556201" y="414205"/>
                  <a:pt x="2646164" y="364226"/>
                </a:cubicBezTo>
                <a:cubicBezTo>
                  <a:pt x="2667065" y="352414"/>
                  <a:pt x="2687056" y="356047"/>
                  <a:pt x="2703414" y="372405"/>
                </a:cubicBezTo>
                <a:cubicBezTo>
                  <a:pt x="2773384" y="443284"/>
                  <a:pt x="2842445" y="515071"/>
                  <a:pt x="2912416" y="585952"/>
                </a:cubicBezTo>
                <a:cubicBezTo>
                  <a:pt x="2930590" y="605034"/>
                  <a:pt x="2933317" y="622300"/>
                  <a:pt x="2919686" y="645017"/>
                </a:cubicBezTo>
                <a:cubicBezTo>
                  <a:pt x="2867888" y="733162"/>
                  <a:pt x="2815183" y="820399"/>
                  <a:pt x="2763388" y="908544"/>
                </a:cubicBezTo>
                <a:cubicBezTo>
                  <a:pt x="2751574" y="928535"/>
                  <a:pt x="2750665" y="949436"/>
                  <a:pt x="2762479" y="969427"/>
                </a:cubicBezTo>
                <a:cubicBezTo>
                  <a:pt x="2776110" y="993961"/>
                  <a:pt x="2788831" y="1018498"/>
                  <a:pt x="2802462" y="1043032"/>
                </a:cubicBezTo>
                <a:cubicBezTo>
                  <a:pt x="2812458" y="1061207"/>
                  <a:pt x="2827905" y="1071203"/>
                  <a:pt x="2848806" y="1072112"/>
                </a:cubicBezTo>
                <a:cubicBezTo>
                  <a:pt x="2883337" y="1074838"/>
                  <a:pt x="2918777" y="1076656"/>
                  <a:pt x="2953308" y="1079380"/>
                </a:cubicBezTo>
                <a:cubicBezTo>
                  <a:pt x="3024186" y="1083924"/>
                  <a:pt x="3095067" y="1088468"/>
                  <a:pt x="3165946" y="1093012"/>
                </a:cubicBezTo>
                <a:cubicBezTo>
                  <a:pt x="3185937" y="1093920"/>
                  <a:pt x="3202294" y="1107552"/>
                  <a:pt x="3206838" y="1127542"/>
                </a:cubicBezTo>
                <a:cubicBezTo>
                  <a:pt x="3228646" y="1225684"/>
                  <a:pt x="3249548" y="1324732"/>
                  <a:pt x="3271356" y="1423783"/>
                </a:cubicBezTo>
                <a:cubicBezTo>
                  <a:pt x="3274082" y="1437412"/>
                  <a:pt x="3270447" y="1449226"/>
                  <a:pt x="3261360" y="1460131"/>
                </a:cubicBezTo>
                <a:cubicBezTo>
                  <a:pt x="3256816" y="1465583"/>
                  <a:pt x="3249548" y="1469218"/>
                  <a:pt x="3243186" y="1472853"/>
                </a:cubicBezTo>
                <a:cubicBezTo>
                  <a:pt x="3152315" y="1518287"/>
                  <a:pt x="3061444" y="1563723"/>
                  <a:pt x="2969665" y="1609159"/>
                </a:cubicBezTo>
                <a:cubicBezTo>
                  <a:pt x="2950581" y="1619155"/>
                  <a:pt x="2939678" y="1633695"/>
                  <a:pt x="2938768" y="1655503"/>
                </a:cubicBezTo>
                <a:lnTo>
                  <a:pt x="2935969" y="1700693"/>
                </a:lnTo>
                <a:lnTo>
                  <a:pt x="2555060" y="1868978"/>
                </a:lnTo>
                <a:lnTo>
                  <a:pt x="2570249" y="1820076"/>
                </a:lnTo>
                <a:cubicBezTo>
                  <a:pt x="2582979" y="1758061"/>
                  <a:pt x="2589709" y="1693897"/>
                  <a:pt x="2589823" y="1628243"/>
                </a:cubicBezTo>
                <a:cubicBezTo>
                  <a:pt x="2589823" y="1101190"/>
                  <a:pt x="2162730" y="672280"/>
                  <a:pt x="1635678" y="673189"/>
                </a:cubicBezTo>
                <a:cubicBezTo>
                  <a:pt x="1115896" y="672280"/>
                  <a:pt x="683350" y="1091194"/>
                  <a:pt x="681533" y="1623699"/>
                </a:cubicBezTo>
                <a:cubicBezTo>
                  <a:pt x="680283" y="1987922"/>
                  <a:pt x="880902" y="2303180"/>
                  <a:pt x="1177677" y="2465238"/>
                </a:cubicBezTo>
                <a:lnTo>
                  <a:pt x="1191520" y="2471943"/>
                </a:lnTo>
                <a:lnTo>
                  <a:pt x="769086" y="2658843"/>
                </a:lnTo>
                <a:lnTo>
                  <a:pt x="776038" y="2631459"/>
                </a:lnTo>
                <a:cubicBezTo>
                  <a:pt x="781492" y="2610557"/>
                  <a:pt x="777855" y="2591475"/>
                  <a:pt x="762406" y="2575118"/>
                </a:cubicBezTo>
                <a:cubicBezTo>
                  <a:pt x="726058" y="2536952"/>
                  <a:pt x="688801" y="2498786"/>
                  <a:pt x="652453" y="2460621"/>
                </a:cubicBezTo>
                <a:cubicBezTo>
                  <a:pt x="637915" y="2445172"/>
                  <a:pt x="619740" y="2440628"/>
                  <a:pt x="599749" y="2445172"/>
                </a:cubicBezTo>
                <a:cubicBezTo>
                  <a:pt x="581576" y="2448807"/>
                  <a:pt x="564309" y="2453351"/>
                  <a:pt x="547043" y="2456986"/>
                </a:cubicBezTo>
                <a:cubicBezTo>
                  <a:pt x="464350" y="2475161"/>
                  <a:pt x="382566" y="2494243"/>
                  <a:pt x="299875" y="2512418"/>
                </a:cubicBezTo>
                <a:cubicBezTo>
                  <a:pt x="277157" y="2517870"/>
                  <a:pt x="258983" y="2509691"/>
                  <a:pt x="248985" y="2489699"/>
                </a:cubicBezTo>
                <a:cubicBezTo>
                  <a:pt x="207185" y="2409732"/>
                  <a:pt x="166293" y="2328857"/>
                  <a:pt x="124494" y="2248891"/>
                </a:cubicBezTo>
                <a:cubicBezTo>
                  <a:pt x="115406" y="2230717"/>
                  <a:pt x="119041" y="2210725"/>
                  <a:pt x="133579" y="2197095"/>
                </a:cubicBezTo>
                <a:cubicBezTo>
                  <a:pt x="209913" y="2126215"/>
                  <a:pt x="287153" y="2054427"/>
                  <a:pt x="363484" y="1983548"/>
                </a:cubicBezTo>
                <a:cubicBezTo>
                  <a:pt x="378931" y="1969917"/>
                  <a:pt x="384384" y="1951744"/>
                  <a:pt x="381658" y="1931751"/>
                </a:cubicBezTo>
                <a:cubicBezTo>
                  <a:pt x="372572" y="1882680"/>
                  <a:pt x="363484" y="1832701"/>
                  <a:pt x="354397" y="1783632"/>
                </a:cubicBezTo>
                <a:cubicBezTo>
                  <a:pt x="350762" y="1762731"/>
                  <a:pt x="338948" y="1749101"/>
                  <a:pt x="318957" y="1741831"/>
                </a:cubicBezTo>
                <a:cubicBezTo>
                  <a:pt x="251712" y="1717297"/>
                  <a:pt x="184468" y="1692760"/>
                  <a:pt x="118132" y="1668226"/>
                </a:cubicBezTo>
                <a:cubicBezTo>
                  <a:pt x="79058" y="1653686"/>
                  <a:pt x="39075" y="1640963"/>
                  <a:pt x="0" y="1623699"/>
                </a:cubicBezTo>
                <a:cubicBezTo>
                  <a:pt x="0" y="1606433"/>
                  <a:pt x="0" y="1590077"/>
                  <a:pt x="0" y="1572811"/>
                </a:cubicBezTo>
                <a:cubicBezTo>
                  <a:pt x="2727" y="1542824"/>
                  <a:pt x="5453" y="1513745"/>
                  <a:pt x="8177" y="1483757"/>
                </a:cubicBezTo>
                <a:cubicBezTo>
                  <a:pt x="13632" y="1425600"/>
                  <a:pt x="21808" y="1367442"/>
                  <a:pt x="30896" y="1310194"/>
                </a:cubicBezTo>
                <a:cubicBezTo>
                  <a:pt x="33622" y="1291110"/>
                  <a:pt x="47253" y="1277479"/>
                  <a:pt x="67244" y="1273844"/>
                </a:cubicBezTo>
                <a:cubicBezTo>
                  <a:pt x="170836" y="1254762"/>
                  <a:pt x="273522" y="1236587"/>
                  <a:pt x="377116" y="1217505"/>
                </a:cubicBezTo>
                <a:cubicBezTo>
                  <a:pt x="398924" y="1213870"/>
                  <a:pt x="413464" y="1202056"/>
                  <a:pt x="422550" y="1182066"/>
                </a:cubicBezTo>
                <a:cubicBezTo>
                  <a:pt x="437998" y="1143900"/>
                  <a:pt x="454356" y="1105734"/>
                  <a:pt x="469803" y="1068477"/>
                </a:cubicBezTo>
                <a:cubicBezTo>
                  <a:pt x="479799" y="1044850"/>
                  <a:pt x="477073" y="1024859"/>
                  <a:pt x="461624" y="1003958"/>
                </a:cubicBezTo>
                <a:cubicBezTo>
                  <a:pt x="400741" y="924900"/>
                  <a:pt x="340767" y="844933"/>
                  <a:pt x="280792" y="765876"/>
                </a:cubicBezTo>
                <a:cubicBezTo>
                  <a:pt x="265343" y="744976"/>
                  <a:pt x="265343" y="726801"/>
                  <a:pt x="281700" y="706810"/>
                </a:cubicBezTo>
                <a:cubicBezTo>
                  <a:pt x="339857" y="634114"/>
                  <a:pt x="398015" y="562325"/>
                  <a:pt x="457080" y="489628"/>
                </a:cubicBezTo>
                <a:cubicBezTo>
                  <a:pt x="476164" y="466911"/>
                  <a:pt x="491613" y="462367"/>
                  <a:pt x="518874" y="473271"/>
                </a:cubicBezTo>
                <a:cubicBezTo>
                  <a:pt x="614289" y="513256"/>
                  <a:pt x="709702" y="552330"/>
                  <a:pt x="806026" y="592312"/>
                </a:cubicBezTo>
                <a:cubicBezTo>
                  <a:pt x="825108" y="600490"/>
                  <a:pt x="844190" y="599582"/>
                  <a:pt x="861457" y="587770"/>
                </a:cubicBezTo>
                <a:cubicBezTo>
                  <a:pt x="892354" y="566868"/>
                  <a:pt x="922341" y="545969"/>
                  <a:pt x="952328" y="525068"/>
                </a:cubicBezTo>
                <a:cubicBezTo>
                  <a:pt x="966866" y="515071"/>
                  <a:pt x="974136" y="500533"/>
                  <a:pt x="974136" y="482358"/>
                </a:cubicBezTo>
                <a:cubicBezTo>
                  <a:pt x="974136" y="471453"/>
                  <a:pt x="973229" y="460550"/>
                  <a:pt x="972321" y="450554"/>
                </a:cubicBezTo>
                <a:cubicBezTo>
                  <a:pt x="968686" y="403300"/>
                  <a:pt x="965051" y="356956"/>
                  <a:pt x="961416" y="309704"/>
                </a:cubicBezTo>
                <a:cubicBezTo>
                  <a:pt x="957781" y="262451"/>
                  <a:pt x="954146" y="216107"/>
                  <a:pt x="950511" y="168853"/>
                </a:cubicBezTo>
                <a:cubicBezTo>
                  <a:pt x="948693" y="147043"/>
                  <a:pt x="959598" y="129779"/>
                  <a:pt x="980498" y="122509"/>
                </a:cubicBezTo>
                <a:cubicBezTo>
                  <a:pt x="1074095" y="90704"/>
                  <a:pt x="1167693" y="58900"/>
                  <a:pt x="1261289" y="28004"/>
                </a:cubicBezTo>
                <a:cubicBezTo>
                  <a:pt x="1267650" y="26187"/>
                  <a:pt x="1273103" y="25278"/>
                  <a:pt x="1279464" y="25278"/>
                </a:cubicBezTo>
                <a:cubicBezTo>
                  <a:pt x="1296728" y="26187"/>
                  <a:pt x="1307633" y="37090"/>
                  <a:pt x="1317630" y="50721"/>
                </a:cubicBezTo>
                <a:cubicBezTo>
                  <a:pt x="1375786" y="135231"/>
                  <a:pt x="1434853" y="219742"/>
                  <a:pt x="1493010" y="304252"/>
                </a:cubicBezTo>
                <a:cubicBezTo>
                  <a:pt x="1506641" y="323334"/>
                  <a:pt x="1524816" y="332421"/>
                  <a:pt x="1547533" y="330604"/>
                </a:cubicBezTo>
                <a:cubicBezTo>
                  <a:pt x="1578429" y="327878"/>
                  <a:pt x="1610235" y="326969"/>
                  <a:pt x="1641130" y="326969"/>
                </a:cubicBezTo>
                <a:cubicBezTo>
                  <a:pt x="1653853" y="326969"/>
                  <a:pt x="1662940" y="322425"/>
                  <a:pt x="1670209" y="312429"/>
                </a:cubicBezTo>
                <a:cubicBezTo>
                  <a:pt x="1673844" y="307887"/>
                  <a:pt x="1677479" y="302434"/>
                  <a:pt x="1680205" y="297891"/>
                </a:cubicBezTo>
                <a:cubicBezTo>
                  <a:pt x="1695654" y="269719"/>
                  <a:pt x="1710192" y="241550"/>
                  <a:pt x="1725639" y="214289"/>
                </a:cubicBezTo>
                <a:cubicBezTo>
                  <a:pt x="1759263" y="150680"/>
                  <a:pt x="1793794" y="87978"/>
                  <a:pt x="1827416" y="24369"/>
                </a:cubicBezTo>
                <a:cubicBezTo>
                  <a:pt x="1838320" y="4377"/>
                  <a:pt x="1855587" y="-3802"/>
                  <a:pt x="1878304" y="1650"/>
                </a:cubicBezTo>
                <a:close/>
              </a:path>
            </a:pathLst>
          </a:custGeom>
          <a:solidFill>
            <a:schemeClr val="accent4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3A2FC50-3A91-4661-AA8F-9465165F2687}"/>
              </a:ext>
            </a:extLst>
          </p:cNvPr>
          <p:cNvSpPr/>
          <p:nvPr/>
        </p:nvSpPr>
        <p:spPr>
          <a:xfrm rot="20146890">
            <a:off x="6771387" y="4711827"/>
            <a:ext cx="4066966" cy="4066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3C3C67-3AD5-44A4-B8CE-B946CA060882}"/>
              </a:ext>
            </a:extLst>
          </p:cNvPr>
          <p:cNvSpPr/>
          <p:nvPr/>
        </p:nvSpPr>
        <p:spPr>
          <a:xfrm>
            <a:off x="3865816" y="1963658"/>
            <a:ext cx="630965" cy="63096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997B5B9-B7C9-448F-AC07-EDE4FC84D78A}"/>
              </a:ext>
            </a:extLst>
          </p:cNvPr>
          <p:cNvSpPr/>
          <p:nvPr/>
        </p:nvSpPr>
        <p:spPr>
          <a:xfrm>
            <a:off x="767850" y="1963658"/>
            <a:ext cx="630965" cy="63096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26B70D-D558-4FDE-81A8-555031BBE9A3}"/>
              </a:ext>
            </a:extLst>
          </p:cNvPr>
          <p:cNvSpPr txBox="1"/>
          <p:nvPr/>
        </p:nvSpPr>
        <p:spPr>
          <a:xfrm>
            <a:off x="1472420" y="1698977"/>
            <a:ext cx="2412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Robotic arms are generally made to simulate a human arm. This is achieved by giving it 7 various segments each part giving it a larger degree of motion.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9E5B77-AC78-4589-9AA5-EF2D4963EF83}"/>
              </a:ext>
            </a:extLst>
          </p:cNvPr>
          <p:cNvSpPr txBox="1"/>
          <p:nvPr/>
        </p:nvSpPr>
        <p:spPr>
          <a:xfrm>
            <a:off x="4556117" y="1854290"/>
            <a:ext cx="2412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Robot arms will often have: The above stated 7 various segments bound together with 6 joints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33081FE-03A7-4FF9-858F-4542A071CF5D}"/>
              </a:ext>
            </a:extLst>
          </p:cNvPr>
          <p:cNvSpPr/>
          <p:nvPr/>
        </p:nvSpPr>
        <p:spPr>
          <a:xfrm>
            <a:off x="3865816" y="3136944"/>
            <a:ext cx="630965" cy="63096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7FB86BF-086E-453C-84C7-4ECD2D76F17E}"/>
              </a:ext>
            </a:extLst>
          </p:cNvPr>
          <p:cNvSpPr/>
          <p:nvPr/>
        </p:nvSpPr>
        <p:spPr>
          <a:xfrm>
            <a:off x="767850" y="3136944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949BF1-6812-4B14-A02C-5AB79D9771C1}"/>
              </a:ext>
            </a:extLst>
          </p:cNvPr>
          <p:cNvSpPr txBox="1"/>
          <p:nvPr/>
        </p:nvSpPr>
        <p:spPr>
          <a:xfrm>
            <a:off x="1466906" y="3254015"/>
            <a:ext cx="241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Programmable which gives the user a choice to rotate each motor at various times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E2B3B0C-7439-428E-A61E-F2B3B40B5928}"/>
              </a:ext>
            </a:extLst>
          </p:cNvPr>
          <p:cNvSpPr txBox="1"/>
          <p:nvPr/>
        </p:nvSpPr>
        <p:spPr>
          <a:xfrm>
            <a:off x="4564872" y="3254015"/>
            <a:ext cx="241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Have multiple attachments, meaning a robot can have claw, drill, welder, spray gun etc.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Round Same Side Corner Rectangle 11">
            <a:extLst>
              <a:ext uri="{FF2B5EF4-FFF2-40B4-BE49-F238E27FC236}">
                <a16:creationId xmlns:a16="http://schemas.microsoft.com/office/drawing/2014/main" id="{5745E6DC-49C4-496A-BBC6-A61353ACA91E}"/>
              </a:ext>
            </a:extLst>
          </p:cNvPr>
          <p:cNvSpPr>
            <a:spLocks noChangeAspect="1"/>
          </p:cNvSpPr>
          <p:nvPr/>
        </p:nvSpPr>
        <p:spPr>
          <a:xfrm>
            <a:off x="939225" y="3306120"/>
            <a:ext cx="288218" cy="292616"/>
          </a:xfrm>
          <a:custGeom>
            <a:avLst/>
            <a:gdLst/>
            <a:ahLst/>
            <a:cxnLst/>
            <a:rect l="l" t="t" r="r" b="b"/>
            <a:pathLst>
              <a:path w="3746212" h="3803392">
                <a:moveTo>
                  <a:pt x="1805718" y="1770898"/>
                </a:moveTo>
                <a:lnTo>
                  <a:pt x="1881311" y="1770898"/>
                </a:lnTo>
                <a:cubicBezTo>
                  <a:pt x="1923060" y="1770898"/>
                  <a:pt x="1956904" y="1804742"/>
                  <a:pt x="1956904" y="1846490"/>
                </a:cubicBezTo>
                <a:cubicBezTo>
                  <a:pt x="1956904" y="1888239"/>
                  <a:pt x="1923060" y="1922083"/>
                  <a:pt x="1881311" y="1922083"/>
                </a:cubicBezTo>
                <a:lnTo>
                  <a:pt x="1805718" y="1922083"/>
                </a:lnTo>
                <a:close/>
                <a:moveTo>
                  <a:pt x="1343303" y="1695515"/>
                </a:moveTo>
                <a:cubicBezTo>
                  <a:pt x="1329134" y="1694905"/>
                  <a:pt x="1314741" y="1695561"/>
                  <a:pt x="1300261" y="1697572"/>
                </a:cubicBezTo>
                <a:cubicBezTo>
                  <a:pt x="1184424" y="1713656"/>
                  <a:pt x="1097520" y="1811650"/>
                  <a:pt x="1095397" y="1928579"/>
                </a:cubicBezTo>
                <a:cubicBezTo>
                  <a:pt x="1093274" y="2045508"/>
                  <a:pt x="1176562" y="2146592"/>
                  <a:pt x="1291739" y="2166871"/>
                </a:cubicBezTo>
                <a:cubicBezTo>
                  <a:pt x="1406916" y="2187150"/>
                  <a:pt x="1519721" y="2120593"/>
                  <a:pt x="1557663" y="2009970"/>
                </a:cubicBezTo>
                <a:lnTo>
                  <a:pt x="1424986" y="1964463"/>
                </a:lnTo>
                <a:cubicBezTo>
                  <a:pt x="1409445" y="2009774"/>
                  <a:pt x="1363239" y="2037036"/>
                  <a:pt x="1316063" y="2028730"/>
                </a:cubicBezTo>
                <a:cubicBezTo>
                  <a:pt x="1268886" y="2020423"/>
                  <a:pt x="1234771" y="1979019"/>
                  <a:pt x="1235641" y="1931125"/>
                </a:cubicBezTo>
                <a:cubicBezTo>
                  <a:pt x="1236510" y="1883231"/>
                  <a:pt x="1272106" y="1843093"/>
                  <a:pt x="1319553" y="1836505"/>
                </a:cubicBezTo>
                <a:cubicBezTo>
                  <a:pt x="1367000" y="1829917"/>
                  <a:pt x="1412184" y="1858839"/>
                  <a:pt x="1426070" y="1904684"/>
                </a:cubicBezTo>
                <a:lnTo>
                  <a:pt x="1560313" y="1864024"/>
                </a:lnTo>
                <a:cubicBezTo>
                  <a:pt x="1530651" y="1766088"/>
                  <a:pt x="1442483" y="1699786"/>
                  <a:pt x="1343303" y="1695515"/>
                </a:cubicBezTo>
                <a:close/>
                <a:moveTo>
                  <a:pt x="2185615" y="1695314"/>
                </a:moveTo>
                <a:lnTo>
                  <a:pt x="2185615" y="1932918"/>
                </a:lnTo>
                <a:lnTo>
                  <a:pt x="2185783" y="1932918"/>
                </a:lnTo>
                <a:cubicBezTo>
                  <a:pt x="2187160" y="2017080"/>
                  <a:pt x="2231558" y="2094609"/>
                  <a:pt x="2303144" y="2137304"/>
                </a:cubicBezTo>
                <a:cubicBezTo>
                  <a:pt x="2376613" y="2181122"/>
                  <a:pt x="2467487" y="2181548"/>
                  <a:pt x="2541350" y="2138420"/>
                </a:cubicBezTo>
                <a:cubicBezTo>
                  <a:pt x="2613953" y="2096028"/>
                  <a:pt x="2659209" y="2017927"/>
                  <a:pt x="2660625" y="1932918"/>
                </a:cubicBezTo>
                <a:lnTo>
                  <a:pt x="2660770" y="1932918"/>
                </a:lnTo>
                <a:lnTo>
                  <a:pt x="2660770" y="1928491"/>
                </a:lnTo>
                <a:lnTo>
                  <a:pt x="2660770" y="1695314"/>
                </a:lnTo>
                <a:lnTo>
                  <a:pt x="2531183" y="1695314"/>
                </a:lnTo>
                <a:lnTo>
                  <a:pt x="2531183" y="1928491"/>
                </a:lnTo>
                <a:lnTo>
                  <a:pt x="2531063" y="1928491"/>
                </a:lnTo>
                <a:cubicBezTo>
                  <a:pt x="2531063" y="1967864"/>
                  <a:pt x="2510377" y="2004226"/>
                  <a:pt x="2476841" y="2023808"/>
                </a:cubicBezTo>
                <a:cubicBezTo>
                  <a:pt x="2443304" y="2043389"/>
                  <a:pt x="2402044" y="2043196"/>
                  <a:pt x="2368686" y="2023301"/>
                </a:cubicBezTo>
                <a:cubicBezTo>
                  <a:pt x="2335327" y="2003405"/>
                  <a:pt x="2314972" y="1966851"/>
                  <a:pt x="2315328" y="1927480"/>
                </a:cubicBezTo>
                <a:lnTo>
                  <a:pt x="2315203" y="1927479"/>
                </a:lnTo>
                <a:lnTo>
                  <a:pt x="2315203" y="1695314"/>
                </a:lnTo>
                <a:close/>
                <a:moveTo>
                  <a:pt x="1805719" y="1695314"/>
                </a:moveTo>
                <a:lnTo>
                  <a:pt x="1805719" y="1695315"/>
                </a:lnTo>
                <a:lnTo>
                  <a:pt x="1676117" y="1695315"/>
                </a:lnTo>
                <a:lnTo>
                  <a:pt x="1676117" y="2170470"/>
                </a:lnTo>
                <a:lnTo>
                  <a:pt x="1805719" y="2170470"/>
                </a:lnTo>
                <a:lnTo>
                  <a:pt x="1805719" y="1997667"/>
                </a:lnTo>
                <a:lnTo>
                  <a:pt x="1942866" y="1997667"/>
                </a:lnTo>
                <a:cubicBezTo>
                  <a:pt x="2018609" y="1997667"/>
                  <a:pt x="2080012" y="1936264"/>
                  <a:pt x="2080012" y="1860520"/>
                </a:cubicBezTo>
                <a:lnTo>
                  <a:pt x="2080012" y="1832461"/>
                </a:lnTo>
                <a:cubicBezTo>
                  <a:pt x="2080012" y="1756717"/>
                  <a:pt x="2018609" y="1695314"/>
                  <a:pt x="1942866" y="1695314"/>
                </a:cubicBezTo>
                <a:close/>
                <a:moveTo>
                  <a:pt x="936104" y="965696"/>
                </a:moveTo>
                <a:lnTo>
                  <a:pt x="2808312" y="965696"/>
                </a:lnTo>
                <a:lnTo>
                  <a:pt x="2808312" y="2837696"/>
                </a:lnTo>
                <a:lnTo>
                  <a:pt x="936104" y="2837696"/>
                </a:lnTo>
                <a:close/>
                <a:moveTo>
                  <a:pt x="753031" y="782519"/>
                </a:moveTo>
                <a:lnTo>
                  <a:pt x="753031" y="3020873"/>
                </a:lnTo>
                <a:lnTo>
                  <a:pt x="2991385" y="3020873"/>
                </a:lnTo>
                <a:lnTo>
                  <a:pt x="2991385" y="782519"/>
                </a:lnTo>
                <a:close/>
                <a:moveTo>
                  <a:pt x="856388" y="0"/>
                </a:moveTo>
                <a:cubicBezTo>
                  <a:pt x="916041" y="0"/>
                  <a:pt x="964400" y="48359"/>
                  <a:pt x="964400" y="108012"/>
                </a:cubicBezTo>
                <a:lnTo>
                  <a:pt x="964400" y="551696"/>
                </a:lnTo>
                <a:lnTo>
                  <a:pt x="1256286" y="551696"/>
                </a:lnTo>
                <a:lnTo>
                  <a:pt x="1256286" y="108012"/>
                </a:lnTo>
                <a:cubicBezTo>
                  <a:pt x="1256286" y="48359"/>
                  <a:pt x="1304645" y="0"/>
                  <a:pt x="1364298" y="0"/>
                </a:cubicBezTo>
                <a:cubicBezTo>
                  <a:pt x="1423951" y="0"/>
                  <a:pt x="1472310" y="48359"/>
                  <a:pt x="1472310" y="108012"/>
                </a:cubicBezTo>
                <a:lnTo>
                  <a:pt x="1472310" y="551696"/>
                </a:lnTo>
                <a:lnTo>
                  <a:pt x="1764196" y="551696"/>
                </a:lnTo>
                <a:lnTo>
                  <a:pt x="1764196" y="108012"/>
                </a:lnTo>
                <a:cubicBezTo>
                  <a:pt x="1764196" y="48359"/>
                  <a:pt x="1812555" y="0"/>
                  <a:pt x="1872208" y="0"/>
                </a:cubicBezTo>
                <a:cubicBezTo>
                  <a:pt x="1931861" y="0"/>
                  <a:pt x="1980220" y="48359"/>
                  <a:pt x="1980220" y="108012"/>
                </a:cubicBezTo>
                <a:lnTo>
                  <a:pt x="1980220" y="551696"/>
                </a:lnTo>
                <a:lnTo>
                  <a:pt x="2272106" y="551696"/>
                </a:lnTo>
                <a:lnTo>
                  <a:pt x="2272106" y="108012"/>
                </a:lnTo>
                <a:cubicBezTo>
                  <a:pt x="2272106" y="48359"/>
                  <a:pt x="2320465" y="0"/>
                  <a:pt x="2380118" y="0"/>
                </a:cubicBezTo>
                <a:cubicBezTo>
                  <a:pt x="2439771" y="0"/>
                  <a:pt x="2488130" y="48359"/>
                  <a:pt x="2488130" y="108012"/>
                </a:cubicBezTo>
                <a:lnTo>
                  <a:pt x="2488130" y="551696"/>
                </a:lnTo>
                <a:lnTo>
                  <a:pt x="2780016" y="551696"/>
                </a:lnTo>
                <a:lnTo>
                  <a:pt x="2780016" y="108012"/>
                </a:lnTo>
                <a:cubicBezTo>
                  <a:pt x="2780016" y="48359"/>
                  <a:pt x="2828375" y="0"/>
                  <a:pt x="2888028" y="0"/>
                </a:cubicBezTo>
                <a:cubicBezTo>
                  <a:pt x="2947681" y="0"/>
                  <a:pt x="2996040" y="48359"/>
                  <a:pt x="2996040" y="108012"/>
                </a:cubicBezTo>
                <a:lnTo>
                  <a:pt x="2996040" y="551696"/>
                </a:lnTo>
                <a:lnTo>
                  <a:pt x="3222208" y="551696"/>
                </a:lnTo>
                <a:lnTo>
                  <a:pt x="3222208" y="819836"/>
                </a:lnTo>
                <a:lnTo>
                  <a:pt x="3638200" y="819836"/>
                </a:lnTo>
                <a:cubicBezTo>
                  <a:pt x="3697853" y="819836"/>
                  <a:pt x="3746212" y="868195"/>
                  <a:pt x="3746212" y="927848"/>
                </a:cubicBezTo>
                <a:cubicBezTo>
                  <a:pt x="3746212" y="987501"/>
                  <a:pt x="3697853" y="1035860"/>
                  <a:pt x="3638200" y="1035860"/>
                </a:cubicBezTo>
                <a:lnTo>
                  <a:pt x="3222208" y="1035860"/>
                </a:lnTo>
                <a:lnTo>
                  <a:pt x="3222208" y="1327746"/>
                </a:lnTo>
                <a:lnTo>
                  <a:pt x="3638200" y="1327746"/>
                </a:lnTo>
                <a:cubicBezTo>
                  <a:pt x="3697853" y="1327746"/>
                  <a:pt x="3746212" y="1376105"/>
                  <a:pt x="3746212" y="1435758"/>
                </a:cubicBezTo>
                <a:cubicBezTo>
                  <a:pt x="3746212" y="1495411"/>
                  <a:pt x="3697853" y="1543770"/>
                  <a:pt x="3638200" y="1543770"/>
                </a:cubicBezTo>
                <a:lnTo>
                  <a:pt x="3222208" y="1543770"/>
                </a:lnTo>
                <a:lnTo>
                  <a:pt x="3222208" y="1835656"/>
                </a:lnTo>
                <a:lnTo>
                  <a:pt x="3638200" y="1835656"/>
                </a:lnTo>
                <a:cubicBezTo>
                  <a:pt x="3697853" y="1835656"/>
                  <a:pt x="3746212" y="1884015"/>
                  <a:pt x="3746212" y="1943668"/>
                </a:cubicBezTo>
                <a:cubicBezTo>
                  <a:pt x="3746212" y="2003321"/>
                  <a:pt x="3697853" y="2051680"/>
                  <a:pt x="3638200" y="2051680"/>
                </a:cubicBezTo>
                <a:lnTo>
                  <a:pt x="3222208" y="2051680"/>
                </a:lnTo>
                <a:lnTo>
                  <a:pt x="3222208" y="2343566"/>
                </a:lnTo>
                <a:lnTo>
                  <a:pt x="3638200" y="2343566"/>
                </a:lnTo>
                <a:cubicBezTo>
                  <a:pt x="3697853" y="2343566"/>
                  <a:pt x="3746212" y="2391925"/>
                  <a:pt x="3746212" y="2451578"/>
                </a:cubicBezTo>
                <a:cubicBezTo>
                  <a:pt x="3746212" y="2511231"/>
                  <a:pt x="3697853" y="2559590"/>
                  <a:pt x="3638200" y="2559590"/>
                </a:cubicBezTo>
                <a:lnTo>
                  <a:pt x="3222208" y="2559590"/>
                </a:lnTo>
                <a:lnTo>
                  <a:pt x="3222208" y="2851476"/>
                </a:lnTo>
                <a:lnTo>
                  <a:pt x="3638200" y="2851476"/>
                </a:lnTo>
                <a:cubicBezTo>
                  <a:pt x="3697853" y="2851476"/>
                  <a:pt x="3746212" y="2899835"/>
                  <a:pt x="3746212" y="2959488"/>
                </a:cubicBezTo>
                <a:cubicBezTo>
                  <a:pt x="3746212" y="3019141"/>
                  <a:pt x="3697853" y="3067500"/>
                  <a:pt x="3638200" y="3067500"/>
                </a:cubicBezTo>
                <a:lnTo>
                  <a:pt x="3222208" y="3067500"/>
                </a:lnTo>
                <a:lnTo>
                  <a:pt x="3222208" y="3251696"/>
                </a:lnTo>
                <a:lnTo>
                  <a:pt x="2996040" y="3251696"/>
                </a:lnTo>
                <a:lnTo>
                  <a:pt x="2996040" y="3695380"/>
                </a:lnTo>
                <a:cubicBezTo>
                  <a:pt x="2996040" y="3755033"/>
                  <a:pt x="2947681" y="3803392"/>
                  <a:pt x="2888028" y="3803392"/>
                </a:cubicBezTo>
                <a:cubicBezTo>
                  <a:pt x="2828375" y="3803392"/>
                  <a:pt x="2780016" y="3755033"/>
                  <a:pt x="2780016" y="3695380"/>
                </a:cubicBezTo>
                <a:lnTo>
                  <a:pt x="2780016" y="3251696"/>
                </a:lnTo>
                <a:lnTo>
                  <a:pt x="2488130" y="3251696"/>
                </a:lnTo>
                <a:lnTo>
                  <a:pt x="2488130" y="3695380"/>
                </a:lnTo>
                <a:cubicBezTo>
                  <a:pt x="2488130" y="3755033"/>
                  <a:pt x="2439771" y="3803392"/>
                  <a:pt x="2380118" y="3803392"/>
                </a:cubicBezTo>
                <a:cubicBezTo>
                  <a:pt x="2320465" y="3803392"/>
                  <a:pt x="2272106" y="3755033"/>
                  <a:pt x="2272106" y="3695380"/>
                </a:cubicBezTo>
                <a:lnTo>
                  <a:pt x="2272106" y="3251696"/>
                </a:lnTo>
                <a:lnTo>
                  <a:pt x="1980220" y="3251696"/>
                </a:lnTo>
                <a:lnTo>
                  <a:pt x="1980220" y="3695380"/>
                </a:lnTo>
                <a:cubicBezTo>
                  <a:pt x="1980220" y="3755033"/>
                  <a:pt x="1931861" y="3803392"/>
                  <a:pt x="1872208" y="3803392"/>
                </a:cubicBezTo>
                <a:cubicBezTo>
                  <a:pt x="1812555" y="3803392"/>
                  <a:pt x="1764196" y="3755033"/>
                  <a:pt x="1764196" y="3695380"/>
                </a:cubicBezTo>
                <a:lnTo>
                  <a:pt x="1764196" y="3251696"/>
                </a:lnTo>
                <a:lnTo>
                  <a:pt x="1472310" y="3251696"/>
                </a:lnTo>
                <a:lnTo>
                  <a:pt x="1472310" y="3695380"/>
                </a:lnTo>
                <a:cubicBezTo>
                  <a:pt x="1472310" y="3755033"/>
                  <a:pt x="1423951" y="3803392"/>
                  <a:pt x="1364298" y="3803392"/>
                </a:cubicBezTo>
                <a:cubicBezTo>
                  <a:pt x="1304645" y="3803392"/>
                  <a:pt x="1256286" y="3755033"/>
                  <a:pt x="1256286" y="3695380"/>
                </a:cubicBezTo>
                <a:lnTo>
                  <a:pt x="1256286" y="3251696"/>
                </a:lnTo>
                <a:lnTo>
                  <a:pt x="964400" y="3251696"/>
                </a:lnTo>
                <a:lnTo>
                  <a:pt x="964400" y="3695380"/>
                </a:lnTo>
                <a:cubicBezTo>
                  <a:pt x="964400" y="3755033"/>
                  <a:pt x="916041" y="3803392"/>
                  <a:pt x="856388" y="3803392"/>
                </a:cubicBezTo>
                <a:cubicBezTo>
                  <a:pt x="796735" y="3803392"/>
                  <a:pt x="748376" y="3755033"/>
                  <a:pt x="748376" y="3695380"/>
                </a:cubicBezTo>
                <a:lnTo>
                  <a:pt x="748376" y="3251696"/>
                </a:lnTo>
                <a:lnTo>
                  <a:pt x="522208" y="3251696"/>
                </a:lnTo>
                <a:lnTo>
                  <a:pt x="522208" y="3067500"/>
                </a:lnTo>
                <a:lnTo>
                  <a:pt x="108012" y="3067500"/>
                </a:lnTo>
                <a:cubicBezTo>
                  <a:pt x="48359" y="3067500"/>
                  <a:pt x="0" y="3019141"/>
                  <a:pt x="0" y="2959488"/>
                </a:cubicBezTo>
                <a:cubicBezTo>
                  <a:pt x="0" y="2899835"/>
                  <a:pt x="48359" y="2851476"/>
                  <a:pt x="108012" y="2851476"/>
                </a:cubicBezTo>
                <a:lnTo>
                  <a:pt x="522208" y="2851476"/>
                </a:lnTo>
                <a:lnTo>
                  <a:pt x="522208" y="2559590"/>
                </a:lnTo>
                <a:lnTo>
                  <a:pt x="108012" y="2559590"/>
                </a:lnTo>
                <a:cubicBezTo>
                  <a:pt x="48359" y="2559590"/>
                  <a:pt x="0" y="2511231"/>
                  <a:pt x="0" y="2451578"/>
                </a:cubicBezTo>
                <a:cubicBezTo>
                  <a:pt x="0" y="2391925"/>
                  <a:pt x="48359" y="2343566"/>
                  <a:pt x="108012" y="2343566"/>
                </a:cubicBezTo>
                <a:lnTo>
                  <a:pt x="522208" y="2343566"/>
                </a:lnTo>
                <a:lnTo>
                  <a:pt x="522208" y="2051680"/>
                </a:lnTo>
                <a:lnTo>
                  <a:pt x="108012" y="2051680"/>
                </a:lnTo>
                <a:cubicBezTo>
                  <a:pt x="48359" y="2051680"/>
                  <a:pt x="0" y="2003321"/>
                  <a:pt x="0" y="1943668"/>
                </a:cubicBezTo>
                <a:cubicBezTo>
                  <a:pt x="0" y="1884015"/>
                  <a:pt x="48359" y="1835656"/>
                  <a:pt x="108012" y="1835656"/>
                </a:cubicBezTo>
                <a:lnTo>
                  <a:pt x="522208" y="1835656"/>
                </a:lnTo>
                <a:lnTo>
                  <a:pt x="522208" y="1543770"/>
                </a:lnTo>
                <a:lnTo>
                  <a:pt x="108012" y="1543770"/>
                </a:lnTo>
                <a:cubicBezTo>
                  <a:pt x="48359" y="1543770"/>
                  <a:pt x="0" y="1495411"/>
                  <a:pt x="0" y="1435758"/>
                </a:cubicBezTo>
                <a:cubicBezTo>
                  <a:pt x="0" y="1376105"/>
                  <a:pt x="48359" y="1327746"/>
                  <a:pt x="108012" y="1327746"/>
                </a:cubicBezTo>
                <a:lnTo>
                  <a:pt x="522208" y="1327746"/>
                </a:lnTo>
                <a:lnTo>
                  <a:pt x="522208" y="1035860"/>
                </a:lnTo>
                <a:lnTo>
                  <a:pt x="108012" y="1035860"/>
                </a:lnTo>
                <a:cubicBezTo>
                  <a:pt x="48359" y="1035860"/>
                  <a:pt x="0" y="987501"/>
                  <a:pt x="0" y="927848"/>
                </a:cubicBezTo>
                <a:cubicBezTo>
                  <a:pt x="0" y="868195"/>
                  <a:pt x="48359" y="819836"/>
                  <a:pt x="108012" y="819836"/>
                </a:cubicBezTo>
                <a:lnTo>
                  <a:pt x="522208" y="819836"/>
                </a:lnTo>
                <a:lnTo>
                  <a:pt x="522208" y="551696"/>
                </a:lnTo>
                <a:lnTo>
                  <a:pt x="748376" y="551696"/>
                </a:lnTo>
                <a:lnTo>
                  <a:pt x="748376" y="108012"/>
                </a:lnTo>
                <a:cubicBezTo>
                  <a:pt x="748376" y="48359"/>
                  <a:pt x="796735" y="0"/>
                  <a:pt x="856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3" name="Rounded Rectangle 36">
            <a:extLst>
              <a:ext uri="{FF2B5EF4-FFF2-40B4-BE49-F238E27FC236}">
                <a16:creationId xmlns:a16="http://schemas.microsoft.com/office/drawing/2014/main" id="{8B89247D-BAE3-4660-8171-6DB0394FDB15}"/>
              </a:ext>
            </a:extLst>
          </p:cNvPr>
          <p:cNvSpPr/>
          <p:nvPr/>
        </p:nvSpPr>
        <p:spPr>
          <a:xfrm>
            <a:off x="937024" y="2132833"/>
            <a:ext cx="292616" cy="292616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040553" y="2487578"/>
                </a:moveTo>
                <a:lnTo>
                  <a:pt x="2436788" y="2487578"/>
                </a:lnTo>
                <a:lnTo>
                  <a:pt x="2658362" y="2716282"/>
                </a:lnTo>
                <a:lnTo>
                  <a:pt x="2658362" y="2722019"/>
                </a:lnTo>
                <a:lnTo>
                  <a:pt x="3682589" y="2722019"/>
                </a:lnTo>
                <a:lnTo>
                  <a:pt x="3682589" y="2973647"/>
                </a:lnTo>
                <a:cubicBezTo>
                  <a:pt x="3682589" y="3329427"/>
                  <a:pt x="3403165" y="3617844"/>
                  <a:pt x="3058478" y="3617844"/>
                </a:cubicBezTo>
                <a:lnTo>
                  <a:pt x="2836348" y="3617844"/>
                </a:lnTo>
                <a:lnTo>
                  <a:pt x="2040553" y="2828984"/>
                </a:lnTo>
                <a:close/>
                <a:moveTo>
                  <a:pt x="2480470" y="2037646"/>
                </a:moveTo>
                <a:lnTo>
                  <a:pt x="3682589" y="2037646"/>
                </a:lnTo>
                <a:lnTo>
                  <a:pt x="3682589" y="2627897"/>
                </a:lnTo>
                <a:lnTo>
                  <a:pt x="2701691" y="2627897"/>
                </a:lnTo>
                <a:lnTo>
                  <a:pt x="2480470" y="2399556"/>
                </a:lnTo>
                <a:close/>
                <a:moveTo>
                  <a:pt x="277852" y="2032157"/>
                </a:moveTo>
                <a:lnTo>
                  <a:pt x="1469859" y="2032157"/>
                </a:lnTo>
                <a:lnTo>
                  <a:pt x="1469859" y="2433135"/>
                </a:lnTo>
                <a:lnTo>
                  <a:pt x="1243508" y="2665914"/>
                </a:lnTo>
                <a:lnTo>
                  <a:pt x="277852" y="2665914"/>
                </a:lnTo>
                <a:close/>
                <a:moveTo>
                  <a:pt x="1561047" y="1577230"/>
                </a:moveTo>
                <a:lnTo>
                  <a:pt x="2389282" y="1577230"/>
                </a:lnTo>
                <a:lnTo>
                  <a:pt x="2389282" y="2393455"/>
                </a:lnTo>
                <a:lnTo>
                  <a:pt x="2040553" y="2393455"/>
                </a:lnTo>
                <a:lnTo>
                  <a:pt x="2040553" y="2393242"/>
                </a:lnTo>
                <a:lnTo>
                  <a:pt x="1949365" y="2393242"/>
                </a:lnTo>
                <a:lnTo>
                  <a:pt x="1949365" y="2837263"/>
                </a:lnTo>
                <a:lnTo>
                  <a:pt x="1638253" y="3145665"/>
                </a:lnTo>
                <a:lnTo>
                  <a:pt x="1699845" y="3215109"/>
                </a:lnTo>
                <a:lnTo>
                  <a:pt x="1999134" y="2918427"/>
                </a:lnTo>
                <a:lnTo>
                  <a:pt x="2704701" y="3617844"/>
                </a:lnTo>
                <a:lnTo>
                  <a:pt x="1293570" y="3617844"/>
                </a:lnTo>
                <a:lnTo>
                  <a:pt x="1521789" y="3391613"/>
                </a:lnTo>
                <a:lnTo>
                  <a:pt x="1460198" y="3322169"/>
                </a:lnTo>
                <a:lnTo>
                  <a:pt x="1161922" y="3617844"/>
                </a:lnTo>
                <a:lnTo>
                  <a:pt x="901964" y="3617844"/>
                </a:lnTo>
                <a:cubicBezTo>
                  <a:pt x="557276" y="3617844"/>
                  <a:pt x="277852" y="3329427"/>
                  <a:pt x="277852" y="2973647"/>
                </a:cubicBezTo>
                <a:lnTo>
                  <a:pt x="277852" y="2760037"/>
                </a:lnTo>
                <a:lnTo>
                  <a:pt x="1277829" y="2760037"/>
                </a:lnTo>
                <a:lnTo>
                  <a:pt x="1277829" y="2756686"/>
                </a:lnTo>
                <a:lnTo>
                  <a:pt x="1281122" y="2760098"/>
                </a:lnTo>
                <a:lnTo>
                  <a:pt x="1550205" y="2483373"/>
                </a:lnTo>
                <a:lnTo>
                  <a:pt x="1561047" y="2483373"/>
                </a:lnTo>
                <a:close/>
                <a:moveTo>
                  <a:pt x="277852" y="1347784"/>
                </a:moveTo>
                <a:lnTo>
                  <a:pt x="1258750" y="1347784"/>
                </a:lnTo>
                <a:lnTo>
                  <a:pt x="1469859" y="1565687"/>
                </a:lnTo>
                <a:lnTo>
                  <a:pt x="1469859" y="1938035"/>
                </a:lnTo>
                <a:lnTo>
                  <a:pt x="277852" y="1938035"/>
                </a:lnTo>
                <a:close/>
                <a:moveTo>
                  <a:pt x="2716932" y="1309766"/>
                </a:moveTo>
                <a:lnTo>
                  <a:pt x="3682589" y="1309766"/>
                </a:lnTo>
                <a:lnTo>
                  <a:pt x="3682589" y="1943523"/>
                </a:lnTo>
                <a:lnTo>
                  <a:pt x="2480470" y="1943523"/>
                </a:lnTo>
                <a:lnTo>
                  <a:pt x="2480470" y="1552945"/>
                </a:lnTo>
                <a:close/>
                <a:moveTo>
                  <a:pt x="1271973" y="342156"/>
                </a:moveTo>
                <a:lnTo>
                  <a:pt x="2683108" y="342156"/>
                </a:lnTo>
                <a:lnTo>
                  <a:pt x="2481055" y="542449"/>
                </a:lnTo>
                <a:lnTo>
                  <a:pt x="2542646" y="611894"/>
                </a:lnTo>
                <a:lnTo>
                  <a:pt x="2814754" y="342156"/>
                </a:lnTo>
                <a:lnTo>
                  <a:pt x="3058478" y="342156"/>
                </a:lnTo>
                <a:cubicBezTo>
                  <a:pt x="3403165" y="342156"/>
                  <a:pt x="3682589" y="630573"/>
                  <a:pt x="3682589" y="986353"/>
                </a:cubicBezTo>
                <a:lnTo>
                  <a:pt x="3682589" y="1215643"/>
                </a:lnTo>
                <a:lnTo>
                  <a:pt x="2682612" y="1215643"/>
                </a:lnTo>
                <a:lnTo>
                  <a:pt x="2682612" y="1218994"/>
                </a:lnTo>
                <a:lnTo>
                  <a:pt x="2679318" y="1215582"/>
                </a:lnTo>
                <a:lnTo>
                  <a:pt x="2419183" y="1483107"/>
                </a:lnTo>
                <a:lnTo>
                  <a:pt x="2389282" y="1483107"/>
                </a:lnTo>
                <a:lnTo>
                  <a:pt x="2025002" y="1483107"/>
                </a:lnTo>
                <a:lnTo>
                  <a:pt x="2025002" y="1125027"/>
                </a:lnTo>
                <a:lnTo>
                  <a:pt x="2364590" y="788398"/>
                </a:lnTo>
                <a:lnTo>
                  <a:pt x="2302999" y="718953"/>
                </a:lnTo>
                <a:lnTo>
                  <a:pt x="1991052" y="1028180"/>
                </a:lnTo>
                <a:lnTo>
                  <a:pt x="1964027" y="1028180"/>
                </a:lnTo>
                <a:close/>
                <a:moveTo>
                  <a:pt x="901964" y="342156"/>
                </a:moveTo>
                <a:lnTo>
                  <a:pt x="1140326" y="342156"/>
                </a:lnTo>
                <a:lnTo>
                  <a:pt x="1933813" y="1128729"/>
                </a:lnTo>
                <a:lnTo>
                  <a:pt x="1933813" y="1483107"/>
                </a:lnTo>
                <a:lnTo>
                  <a:pt x="1561047" y="1483107"/>
                </a:lnTo>
                <a:lnTo>
                  <a:pt x="1561047" y="1479396"/>
                </a:lnTo>
                <a:lnTo>
                  <a:pt x="1515216" y="1479396"/>
                </a:lnTo>
                <a:lnTo>
                  <a:pt x="1302080" y="1259398"/>
                </a:lnTo>
                <a:lnTo>
                  <a:pt x="1302080" y="1253661"/>
                </a:lnTo>
                <a:lnTo>
                  <a:pt x="277852" y="1253661"/>
                </a:lnTo>
                <a:lnTo>
                  <a:pt x="277852" y="986353"/>
                </a:lnTo>
                <a:cubicBezTo>
                  <a:pt x="277852" y="630573"/>
                  <a:pt x="557276" y="342156"/>
                  <a:pt x="901964" y="342156"/>
                </a:cubicBezTo>
                <a:close/>
                <a:moveTo>
                  <a:pt x="600619" y="210035"/>
                </a:moveTo>
                <a:cubicBezTo>
                  <a:pt x="384918" y="210035"/>
                  <a:pt x="210058" y="384895"/>
                  <a:pt x="210058" y="600596"/>
                </a:cubicBezTo>
                <a:lnTo>
                  <a:pt x="210058" y="3359405"/>
                </a:lnTo>
                <a:cubicBezTo>
                  <a:pt x="210058" y="3575106"/>
                  <a:pt x="384918" y="3749966"/>
                  <a:pt x="600619" y="3749966"/>
                </a:cubicBezTo>
                <a:lnTo>
                  <a:pt x="3359821" y="3749966"/>
                </a:lnTo>
                <a:cubicBezTo>
                  <a:pt x="3575522" y="3749966"/>
                  <a:pt x="3750382" y="3575106"/>
                  <a:pt x="3750382" y="3359405"/>
                </a:cubicBezTo>
                <a:lnTo>
                  <a:pt x="3750382" y="600596"/>
                </a:lnTo>
                <a:cubicBezTo>
                  <a:pt x="3750382" y="384895"/>
                  <a:pt x="3575522" y="210035"/>
                  <a:pt x="3359821" y="21003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4" name="Rounded Rectangle 1">
            <a:extLst>
              <a:ext uri="{FF2B5EF4-FFF2-40B4-BE49-F238E27FC236}">
                <a16:creationId xmlns:a16="http://schemas.microsoft.com/office/drawing/2014/main" id="{12A8B4BE-7016-446C-A8FB-AA7A64993792}"/>
              </a:ext>
            </a:extLst>
          </p:cNvPr>
          <p:cNvSpPr>
            <a:spLocks noChangeAspect="1"/>
          </p:cNvSpPr>
          <p:nvPr/>
        </p:nvSpPr>
        <p:spPr>
          <a:xfrm>
            <a:off x="4056271" y="2132834"/>
            <a:ext cx="250053" cy="292615"/>
          </a:xfrm>
          <a:custGeom>
            <a:avLst/>
            <a:gdLst/>
            <a:ahLst/>
            <a:cxnLst/>
            <a:rect l="l" t="t" r="r" b="b"/>
            <a:pathLst>
              <a:path w="3384376" h="3960440">
                <a:moveTo>
                  <a:pt x="972100" y="3268048"/>
                </a:moveTo>
                <a:cubicBezTo>
                  <a:pt x="932335" y="3268048"/>
                  <a:pt x="900100" y="3300283"/>
                  <a:pt x="900100" y="3340048"/>
                </a:cubicBezTo>
                <a:cubicBezTo>
                  <a:pt x="900100" y="3379813"/>
                  <a:pt x="932335" y="3412048"/>
                  <a:pt x="972100" y="3412048"/>
                </a:cubicBezTo>
                <a:lnTo>
                  <a:pt x="2412276" y="3412048"/>
                </a:lnTo>
                <a:cubicBezTo>
                  <a:pt x="2452041" y="3412048"/>
                  <a:pt x="2484276" y="3379813"/>
                  <a:pt x="2484276" y="3340048"/>
                </a:cubicBezTo>
                <a:cubicBezTo>
                  <a:pt x="2484276" y="3300283"/>
                  <a:pt x="2452041" y="3268048"/>
                  <a:pt x="2412276" y="3268048"/>
                </a:cubicBezTo>
                <a:close/>
                <a:moveTo>
                  <a:pt x="972100" y="2907043"/>
                </a:moveTo>
                <a:cubicBezTo>
                  <a:pt x="932335" y="2907043"/>
                  <a:pt x="900100" y="2939278"/>
                  <a:pt x="900100" y="2979043"/>
                </a:cubicBezTo>
                <a:cubicBezTo>
                  <a:pt x="900100" y="3018808"/>
                  <a:pt x="932335" y="3051043"/>
                  <a:pt x="972100" y="3051043"/>
                </a:cubicBezTo>
                <a:lnTo>
                  <a:pt x="2412276" y="3051043"/>
                </a:lnTo>
                <a:cubicBezTo>
                  <a:pt x="2452041" y="3051043"/>
                  <a:pt x="2484276" y="3018808"/>
                  <a:pt x="2484276" y="2979043"/>
                </a:cubicBezTo>
                <a:cubicBezTo>
                  <a:pt x="2484276" y="2939278"/>
                  <a:pt x="2452041" y="2907043"/>
                  <a:pt x="2412276" y="2907043"/>
                </a:cubicBezTo>
                <a:close/>
                <a:moveTo>
                  <a:pt x="972100" y="2546038"/>
                </a:moveTo>
                <a:cubicBezTo>
                  <a:pt x="932335" y="2546038"/>
                  <a:pt x="900100" y="2578273"/>
                  <a:pt x="900100" y="2618038"/>
                </a:cubicBezTo>
                <a:cubicBezTo>
                  <a:pt x="900100" y="2657803"/>
                  <a:pt x="932335" y="2690038"/>
                  <a:pt x="972100" y="2690038"/>
                </a:cubicBezTo>
                <a:lnTo>
                  <a:pt x="2412276" y="2690038"/>
                </a:lnTo>
                <a:cubicBezTo>
                  <a:pt x="2452041" y="2690038"/>
                  <a:pt x="2484276" y="2657803"/>
                  <a:pt x="2484276" y="2618038"/>
                </a:cubicBezTo>
                <a:cubicBezTo>
                  <a:pt x="2484276" y="2578273"/>
                  <a:pt x="2452041" y="2546038"/>
                  <a:pt x="2412276" y="2546038"/>
                </a:cubicBezTo>
                <a:close/>
                <a:moveTo>
                  <a:pt x="972100" y="2185033"/>
                </a:moveTo>
                <a:cubicBezTo>
                  <a:pt x="932335" y="2185033"/>
                  <a:pt x="900100" y="2217268"/>
                  <a:pt x="900100" y="2257033"/>
                </a:cubicBezTo>
                <a:cubicBezTo>
                  <a:pt x="900100" y="2296798"/>
                  <a:pt x="932335" y="2329033"/>
                  <a:pt x="972100" y="2329033"/>
                </a:cubicBezTo>
                <a:lnTo>
                  <a:pt x="2412276" y="2329033"/>
                </a:lnTo>
                <a:cubicBezTo>
                  <a:pt x="2452041" y="2329033"/>
                  <a:pt x="2484276" y="2296798"/>
                  <a:pt x="2484276" y="2257033"/>
                </a:cubicBezTo>
                <a:cubicBezTo>
                  <a:pt x="2484276" y="2217268"/>
                  <a:pt x="2452041" y="2185033"/>
                  <a:pt x="2412276" y="2185033"/>
                </a:cubicBezTo>
                <a:close/>
                <a:moveTo>
                  <a:pt x="841537" y="1954564"/>
                </a:moveTo>
                <a:lnTo>
                  <a:pt x="2516747" y="1954564"/>
                </a:lnTo>
                <a:cubicBezTo>
                  <a:pt x="2669197" y="1954564"/>
                  <a:pt x="2792783" y="2078150"/>
                  <a:pt x="2792783" y="2230600"/>
                </a:cubicBezTo>
                <a:lnTo>
                  <a:pt x="2792783" y="3334712"/>
                </a:lnTo>
                <a:cubicBezTo>
                  <a:pt x="2792783" y="3487162"/>
                  <a:pt x="2669197" y="3610748"/>
                  <a:pt x="2516747" y="3610748"/>
                </a:cubicBezTo>
                <a:lnTo>
                  <a:pt x="841537" y="3610748"/>
                </a:lnTo>
                <a:cubicBezTo>
                  <a:pt x="689087" y="3610748"/>
                  <a:pt x="565501" y="3487162"/>
                  <a:pt x="565501" y="3334712"/>
                </a:cubicBezTo>
                <a:lnTo>
                  <a:pt x="565501" y="2230600"/>
                </a:lnTo>
                <a:cubicBezTo>
                  <a:pt x="565501" y="2078150"/>
                  <a:pt x="689087" y="1954564"/>
                  <a:pt x="841537" y="1954564"/>
                </a:cubicBezTo>
                <a:close/>
                <a:moveTo>
                  <a:pt x="744890" y="1859015"/>
                </a:moveTo>
                <a:cubicBezTo>
                  <a:pt x="574849" y="1859015"/>
                  <a:pt x="437004" y="1996860"/>
                  <a:pt x="437004" y="2166901"/>
                </a:cubicBezTo>
                <a:lnTo>
                  <a:pt x="437004" y="3398411"/>
                </a:lnTo>
                <a:cubicBezTo>
                  <a:pt x="437004" y="3568452"/>
                  <a:pt x="574849" y="3706297"/>
                  <a:pt x="744890" y="3706297"/>
                </a:cubicBezTo>
                <a:lnTo>
                  <a:pt x="2613394" y="3706297"/>
                </a:lnTo>
                <a:cubicBezTo>
                  <a:pt x="2783435" y="3706297"/>
                  <a:pt x="2921280" y="3568452"/>
                  <a:pt x="2921280" y="3398411"/>
                </a:cubicBezTo>
                <a:lnTo>
                  <a:pt x="2921280" y="2166901"/>
                </a:lnTo>
                <a:cubicBezTo>
                  <a:pt x="2921280" y="1996860"/>
                  <a:pt x="2783435" y="1859015"/>
                  <a:pt x="2613394" y="1859015"/>
                </a:cubicBezTo>
                <a:close/>
                <a:moveTo>
                  <a:pt x="469580" y="563704"/>
                </a:moveTo>
                <a:lnTo>
                  <a:pt x="469580" y="1047740"/>
                </a:lnTo>
                <a:lnTo>
                  <a:pt x="685604" y="1047740"/>
                </a:lnTo>
                <a:lnTo>
                  <a:pt x="685604" y="563704"/>
                </a:lnTo>
                <a:close/>
                <a:moveTo>
                  <a:pt x="2989860" y="347680"/>
                </a:moveTo>
                <a:lnTo>
                  <a:pt x="2989860" y="831716"/>
                </a:lnTo>
                <a:lnTo>
                  <a:pt x="3205884" y="831716"/>
                </a:lnTo>
                <a:lnTo>
                  <a:pt x="3205884" y="347680"/>
                </a:lnTo>
                <a:close/>
                <a:moveTo>
                  <a:pt x="2709828" y="347680"/>
                </a:moveTo>
                <a:lnTo>
                  <a:pt x="2709828" y="831716"/>
                </a:lnTo>
                <a:lnTo>
                  <a:pt x="2925852" y="831716"/>
                </a:lnTo>
                <a:lnTo>
                  <a:pt x="2925852" y="347680"/>
                </a:lnTo>
                <a:close/>
                <a:moveTo>
                  <a:pt x="2149766" y="347680"/>
                </a:moveTo>
                <a:lnTo>
                  <a:pt x="2149766" y="831716"/>
                </a:lnTo>
                <a:lnTo>
                  <a:pt x="2365790" y="831716"/>
                </a:lnTo>
                <a:lnTo>
                  <a:pt x="2365790" y="347680"/>
                </a:lnTo>
                <a:close/>
                <a:moveTo>
                  <a:pt x="1309673" y="347680"/>
                </a:moveTo>
                <a:lnTo>
                  <a:pt x="1309673" y="831716"/>
                </a:lnTo>
                <a:lnTo>
                  <a:pt x="1525697" y="831716"/>
                </a:lnTo>
                <a:lnTo>
                  <a:pt x="1525697" y="347680"/>
                </a:lnTo>
                <a:close/>
                <a:moveTo>
                  <a:pt x="749611" y="347680"/>
                </a:moveTo>
                <a:lnTo>
                  <a:pt x="749611" y="831716"/>
                </a:lnTo>
                <a:lnTo>
                  <a:pt x="965635" y="831716"/>
                </a:lnTo>
                <a:lnTo>
                  <a:pt x="965635" y="347680"/>
                </a:lnTo>
                <a:close/>
                <a:moveTo>
                  <a:pt x="2429797" y="183644"/>
                </a:moveTo>
                <a:lnTo>
                  <a:pt x="2429797" y="831716"/>
                </a:lnTo>
                <a:lnTo>
                  <a:pt x="2645821" y="831716"/>
                </a:lnTo>
                <a:lnTo>
                  <a:pt x="2645821" y="183644"/>
                </a:lnTo>
                <a:close/>
                <a:moveTo>
                  <a:pt x="1869735" y="183644"/>
                </a:moveTo>
                <a:lnTo>
                  <a:pt x="1869735" y="831716"/>
                </a:lnTo>
                <a:lnTo>
                  <a:pt x="2085759" y="831716"/>
                </a:lnTo>
                <a:lnTo>
                  <a:pt x="2085759" y="183644"/>
                </a:lnTo>
                <a:close/>
                <a:moveTo>
                  <a:pt x="1589704" y="183644"/>
                </a:moveTo>
                <a:lnTo>
                  <a:pt x="1589704" y="831716"/>
                </a:lnTo>
                <a:lnTo>
                  <a:pt x="1805728" y="831716"/>
                </a:lnTo>
                <a:lnTo>
                  <a:pt x="1805728" y="183644"/>
                </a:lnTo>
                <a:close/>
                <a:moveTo>
                  <a:pt x="1029642" y="183644"/>
                </a:moveTo>
                <a:lnTo>
                  <a:pt x="1029642" y="831716"/>
                </a:lnTo>
                <a:lnTo>
                  <a:pt x="1245666" y="831716"/>
                </a:lnTo>
                <a:lnTo>
                  <a:pt x="1245666" y="183644"/>
                </a:lnTo>
                <a:close/>
                <a:moveTo>
                  <a:pt x="833415" y="0"/>
                </a:moveTo>
                <a:lnTo>
                  <a:pt x="3201315" y="0"/>
                </a:lnTo>
                <a:cubicBezTo>
                  <a:pt x="3302417" y="0"/>
                  <a:pt x="3384376" y="81959"/>
                  <a:pt x="3384376" y="183061"/>
                </a:cubicBezTo>
                <a:lnTo>
                  <a:pt x="3384376" y="1119748"/>
                </a:lnTo>
                <a:lnTo>
                  <a:pt x="3190996" y="1119748"/>
                </a:lnTo>
                <a:lnTo>
                  <a:pt x="3190996" y="1664196"/>
                </a:lnTo>
                <a:lnTo>
                  <a:pt x="3384376" y="1664196"/>
                </a:lnTo>
                <a:lnTo>
                  <a:pt x="3384376" y="3777379"/>
                </a:lnTo>
                <a:cubicBezTo>
                  <a:pt x="3384376" y="3878481"/>
                  <a:pt x="3302417" y="3960440"/>
                  <a:pt x="3201315" y="3960440"/>
                </a:cubicBezTo>
                <a:lnTo>
                  <a:pt x="183061" y="3960440"/>
                </a:lnTo>
                <a:cubicBezTo>
                  <a:pt x="81959" y="3960440"/>
                  <a:pt x="0" y="3878481"/>
                  <a:pt x="0" y="3777379"/>
                </a:cubicBezTo>
                <a:lnTo>
                  <a:pt x="0" y="1477908"/>
                </a:lnTo>
                <a:lnTo>
                  <a:pt x="130324" y="1477908"/>
                </a:lnTo>
                <a:lnTo>
                  <a:pt x="130324" y="1189876"/>
                </a:lnTo>
                <a:lnTo>
                  <a:pt x="0" y="1189876"/>
                </a:lnTo>
                <a:lnTo>
                  <a:pt x="0" y="833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5" name="Oval 21">
            <a:extLst>
              <a:ext uri="{FF2B5EF4-FFF2-40B4-BE49-F238E27FC236}">
                <a16:creationId xmlns:a16="http://schemas.microsoft.com/office/drawing/2014/main" id="{32B4E6D1-D23B-4698-A43E-E6476CA5D2C5}"/>
              </a:ext>
            </a:extLst>
          </p:cNvPr>
          <p:cNvSpPr/>
          <p:nvPr/>
        </p:nvSpPr>
        <p:spPr>
          <a:xfrm rot="20700000">
            <a:off x="4022695" y="3313426"/>
            <a:ext cx="317202" cy="27800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2375D3-1484-4F2F-AB6C-8238DA0B038D}"/>
              </a:ext>
            </a:extLst>
          </p:cNvPr>
          <p:cNvSpPr txBox="1"/>
          <p:nvPr/>
        </p:nvSpPr>
        <p:spPr>
          <a:xfrm>
            <a:off x="3281625" y="5233938"/>
            <a:ext cx="2400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• Various sensors to perform specific tasks.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FB60604-D6A7-4618-8BF7-CF8BA99A55FD}"/>
              </a:ext>
            </a:extLst>
          </p:cNvPr>
          <p:cNvGrpSpPr/>
          <p:nvPr/>
        </p:nvGrpSpPr>
        <p:grpSpPr>
          <a:xfrm>
            <a:off x="770576" y="4550956"/>
            <a:ext cx="2283242" cy="1487706"/>
            <a:chOff x="9418332" y="2951963"/>
            <a:chExt cx="1418527" cy="92427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A1E8751-8A48-4508-8C71-E5D7332C3680}"/>
                </a:ext>
              </a:extLst>
            </p:cNvPr>
            <p:cNvGrpSpPr/>
            <p:nvPr/>
          </p:nvGrpSpPr>
          <p:grpSpPr>
            <a:xfrm>
              <a:off x="9418332" y="2965177"/>
              <a:ext cx="1377929" cy="911064"/>
              <a:chOff x="9418332" y="2965177"/>
              <a:chExt cx="1377929" cy="91106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31DEAFC-DDDB-469B-8C79-093BCACD5E6E}"/>
                  </a:ext>
                </a:extLst>
              </p:cNvPr>
              <p:cNvGrpSpPr/>
              <p:nvPr/>
            </p:nvGrpSpPr>
            <p:grpSpPr>
              <a:xfrm>
                <a:off x="9418332" y="2965177"/>
                <a:ext cx="1377929" cy="911064"/>
                <a:chOff x="330241" y="1526834"/>
                <a:chExt cx="2145289" cy="1418430"/>
              </a:xfrm>
            </p:grpSpPr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31FF4325-8D1B-46EF-82CB-BA94F7227F74}"/>
                    </a:ext>
                  </a:extLst>
                </p:cNvPr>
                <p:cNvSpPr/>
                <p:nvPr/>
              </p:nvSpPr>
              <p:spPr>
                <a:xfrm rot="5400000">
                  <a:off x="607683" y="1387173"/>
                  <a:ext cx="1061847" cy="1341169"/>
                </a:xfrm>
                <a:custGeom>
                  <a:avLst/>
                  <a:gdLst>
                    <a:gd name="connsiteX0" fmla="*/ 855467 w 1318389"/>
                    <a:gd name="connsiteY0" fmla="*/ 1312844 h 1665195"/>
                    <a:gd name="connsiteX1" fmla="*/ 898407 w 1318389"/>
                    <a:gd name="connsiteY1" fmla="*/ 1355784 h 1665195"/>
                    <a:gd name="connsiteX2" fmla="*/ 941347 w 1318389"/>
                    <a:gd name="connsiteY2" fmla="*/ 1312844 h 1665195"/>
                    <a:gd name="connsiteX3" fmla="*/ 898407 w 1318389"/>
                    <a:gd name="connsiteY3" fmla="*/ 1269904 h 1665195"/>
                    <a:gd name="connsiteX4" fmla="*/ 855467 w 1318389"/>
                    <a:gd name="connsiteY4" fmla="*/ 1312844 h 1665195"/>
                    <a:gd name="connsiteX5" fmla="*/ 362769 w 1318389"/>
                    <a:gd name="connsiteY5" fmla="*/ 236590 h 1665195"/>
                    <a:gd name="connsiteX6" fmla="*/ 405229 w 1318389"/>
                    <a:gd name="connsiteY6" fmla="*/ 279050 h 1665195"/>
                    <a:gd name="connsiteX7" fmla="*/ 447689 w 1318389"/>
                    <a:gd name="connsiteY7" fmla="*/ 236590 h 1665195"/>
                    <a:gd name="connsiteX8" fmla="*/ 405229 w 1318389"/>
                    <a:gd name="connsiteY8" fmla="*/ 194130 h 1665195"/>
                    <a:gd name="connsiteX9" fmla="*/ 362769 w 1318389"/>
                    <a:gd name="connsiteY9" fmla="*/ 236590 h 1665195"/>
                    <a:gd name="connsiteX10" fmla="*/ 348187 w 1318389"/>
                    <a:gd name="connsiteY10" fmla="*/ 1312844 h 1665195"/>
                    <a:gd name="connsiteX11" fmla="*/ 391127 w 1318389"/>
                    <a:gd name="connsiteY11" fmla="*/ 1355784 h 1665195"/>
                    <a:gd name="connsiteX12" fmla="*/ 434066 w 1318389"/>
                    <a:gd name="connsiteY12" fmla="*/ 1312844 h 1665195"/>
                    <a:gd name="connsiteX13" fmla="*/ 391127 w 1318389"/>
                    <a:gd name="connsiteY13" fmla="*/ 1269904 h 1665195"/>
                    <a:gd name="connsiteX14" fmla="*/ 348187 w 1318389"/>
                    <a:gd name="connsiteY14" fmla="*/ 1312844 h 1665195"/>
                    <a:gd name="connsiteX15" fmla="*/ 81655 w 1318389"/>
                    <a:gd name="connsiteY15" fmla="*/ 873373 h 1665195"/>
                    <a:gd name="connsiteX16" fmla="*/ 124595 w 1318389"/>
                    <a:gd name="connsiteY16" fmla="*/ 916313 h 1665195"/>
                    <a:gd name="connsiteX17" fmla="*/ 167534 w 1318389"/>
                    <a:gd name="connsiteY17" fmla="*/ 873373 h 1665195"/>
                    <a:gd name="connsiteX18" fmla="*/ 124595 w 1318389"/>
                    <a:gd name="connsiteY18" fmla="*/ 830433 h 1665195"/>
                    <a:gd name="connsiteX19" fmla="*/ 81655 w 1318389"/>
                    <a:gd name="connsiteY19" fmla="*/ 873373 h 1665195"/>
                    <a:gd name="connsiteX20" fmla="*/ 898 w 1318389"/>
                    <a:gd name="connsiteY20" fmla="*/ 878256 h 1665195"/>
                    <a:gd name="connsiteX21" fmla="*/ 59313 w 1318389"/>
                    <a:gd name="connsiteY21" fmla="*/ 760898 h 1665195"/>
                    <a:gd name="connsiteX22" fmla="*/ 60023 w 1318389"/>
                    <a:gd name="connsiteY22" fmla="*/ 760660 h 1665195"/>
                    <a:gd name="connsiteX23" fmla="*/ 301509 w 1318389"/>
                    <a:gd name="connsiteY23" fmla="*/ 256655 h 1665195"/>
                    <a:gd name="connsiteX24" fmla="*/ 300401 w 1318389"/>
                    <a:gd name="connsiteY24" fmla="*/ 253678 h 1665195"/>
                    <a:gd name="connsiteX25" fmla="*/ 392815 w 1318389"/>
                    <a:gd name="connsiteY25" fmla="*/ 125792 h 1665195"/>
                    <a:gd name="connsiteX26" fmla="*/ 426561 w 1318389"/>
                    <a:gd name="connsiteY26" fmla="*/ 127298 h 1665195"/>
                    <a:gd name="connsiteX27" fmla="*/ 501833 w 1318389"/>
                    <a:gd name="connsiteY27" fmla="*/ 25203 h 1665195"/>
                    <a:gd name="connsiteX28" fmla="*/ 659591 w 1318389"/>
                    <a:gd name="connsiteY28" fmla="*/ 0 h 1665195"/>
                    <a:gd name="connsiteX29" fmla="*/ 767873 w 1318389"/>
                    <a:gd name="connsiteY29" fmla="*/ 94280 h 1665195"/>
                    <a:gd name="connsiteX30" fmla="*/ 773474 w 1318389"/>
                    <a:gd name="connsiteY30" fmla="*/ 129752 h 1665195"/>
                    <a:gd name="connsiteX31" fmla="*/ 750137 w 1318389"/>
                    <a:gd name="connsiteY31" fmla="*/ 133486 h 1665195"/>
                    <a:gd name="connsiteX32" fmla="*/ 643721 w 1318389"/>
                    <a:gd name="connsiteY32" fmla="*/ 50407 h 1665195"/>
                    <a:gd name="connsiteX33" fmla="*/ 528905 w 1318389"/>
                    <a:gd name="connsiteY33" fmla="*/ 68143 h 1665195"/>
                    <a:gd name="connsiteX34" fmla="*/ 477195 w 1318389"/>
                    <a:gd name="connsiteY34" fmla="*/ 147376 h 1665195"/>
                    <a:gd name="connsiteX35" fmla="*/ 504919 w 1318389"/>
                    <a:gd name="connsiteY35" fmla="*/ 176856 h 1665195"/>
                    <a:gd name="connsiteX36" fmla="*/ 520701 w 1318389"/>
                    <a:gd name="connsiteY36" fmla="*/ 218206 h 1665195"/>
                    <a:gd name="connsiteX37" fmla="*/ 520838 w 1318389"/>
                    <a:gd name="connsiteY37" fmla="*/ 251739 h 1665195"/>
                    <a:gd name="connsiteX38" fmla="*/ 512601 w 1318389"/>
                    <a:gd name="connsiteY38" fmla="*/ 279384 h 1665195"/>
                    <a:gd name="connsiteX39" fmla="*/ 572778 w 1318389"/>
                    <a:gd name="connsiteY39" fmla="*/ 326714 h 1665195"/>
                    <a:gd name="connsiteX40" fmla="*/ 687595 w 1318389"/>
                    <a:gd name="connsiteY40" fmla="*/ 308045 h 1665195"/>
                    <a:gd name="connsiteX41" fmla="*/ 763207 w 1318389"/>
                    <a:gd name="connsiteY41" fmla="*/ 196028 h 1665195"/>
                    <a:gd name="connsiteX42" fmla="*/ 785610 w 1318389"/>
                    <a:gd name="connsiteY42" fmla="*/ 192294 h 1665195"/>
                    <a:gd name="connsiteX43" fmla="*/ 791211 w 1318389"/>
                    <a:gd name="connsiteY43" fmla="*/ 227766 h 1665195"/>
                    <a:gd name="connsiteX44" fmla="*/ 718400 w 1318389"/>
                    <a:gd name="connsiteY44" fmla="*/ 350984 h 1665195"/>
                    <a:gd name="connsiteX45" fmla="*/ 560643 w 1318389"/>
                    <a:gd name="connsiteY45" fmla="*/ 376188 h 1665195"/>
                    <a:gd name="connsiteX46" fmla="*/ 481653 w 1318389"/>
                    <a:gd name="connsiteY46" fmla="*/ 320430 h 1665195"/>
                    <a:gd name="connsiteX47" fmla="*/ 469637 w 1318389"/>
                    <a:gd name="connsiteY47" fmla="*/ 330704 h 1665195"/>
                    <a:gd name="connsiteX48" fmla="*/ 462283 w 1318389"/>
                    <a:gd name="connsiteY48" fmla="*/ 333441 h 1665195"/>
                    <a:gd name="connsiteX49" fmla="*/ 252808 w 1318389"/>
                    <a:gd name="connsiteY49" fmla="*/ 858867 h 1665195"/>
                    <a:gd name="connsiteX50" fmla="*/ 444434 w 1318389"/>
                    <a:gd name="connsiteY50" fmla="*/ 1190772 h 1665195"/>
                    <a:gd name="connsiteX51" fmla="*/ 801245 w 1318389"/>
                    <a:gd name="connsiteY51" fmla="*/ 1187463 h 1665195"/>
                    <a:gd name="connsiteX52" fmla="*/ 801245 w 1318389"/>
                    <a:gd name="connsiteY52" fmla="*/ 1116815 h 1665195"/>
                    <a:gd name="connsiteX53" fmla="*/ 890858 w 1318389"/>
                    <a:gd name="connsiteY53" fmla="*/ 1027202 h 1665195"/>
                    <a:gd name="connsiteX54" fmla="*/ 1200123 w 1318389"/>
                    <a:gd name="connsiteY54" fmla="*/ 1027202 h 1665195"/>
                    <a:gd name="connsiteX55" fmla="*/ 1205949 w 1318389"/>
                    <a:gd name="connsiteY55" fmla="*/ 998361 h 1665195"/>
                    <a:gd name="connsiteX56" fmla="*/ 1288518 w 1318389"/>
                    <a:gd name="connsiteY56" fmla="*/ 943622 h 1665195"/>
                    <a:gd name="connsiteX57" fmla="*/ 1318389 w 1318389"/>
                    <a:gd name="connsiteY57" fmla="*/ 974426 h 1665195"/>
                    <a:gd name="connsiteX58" fmla="*/ 1318389 w 1318389"/>
                    <a:gd name="connsiteY58" fmla="*/ 1635324 h 1665195"/>
                    <a:gd name="connsiteX59" fmla="*/ 1288518 w 1318389"/>
                    <a:gd name="connsiteY59" fmla="*/ 1665195 h 1665195"/>
                    <a:gd name="connsiteX60" fmla="*/ 1205949 w 1318389"/>
                    <a:gd name="connsiteY60" fmla="*/ 1610455 h 1665195"/>
                    <a:gd name="connsiteX61" fmla="*/ 1203531 w 1318389"/>
                    <a:gd name="connsiteY61" fmla="*/ 1598487 h 1665195"/>
                    <a:gd name="connsiteX62" fmla="*/ 890858 w 1318389"/>
                    <a:gd name="connsiteY62" fmla="*/ 1598487 h 1665195"/>
                    <a:gd name="connsiteX63" fmla="*/ 801245 w 1318389"/>
                    <a:gd name="connsiteY63" fmla="*/ 1508873 h 1665195"/>
                    <a:gd name="connsiteX64" fmla="*/ 801245 w 1318389"/>
                    <a:gd name="connsiteY64" fmla="*/ 1426032 h 1665195"/>
                    <a:gd name="connsiteX65" fmla="*/ 379661 w 1318389"/>
                    <a:gd name="connsiteY65" fmla="*/ 1429942 h 1665195"/>
                    <a:gd name="connsiteX66" fmla="*/ 294951 w 1318389"/>
                    <a:gd name="connsiteY66" fmla="*/ 1395390 h 1665195"/>
                    <a:gd name="connsiteX67" fmla="*/ 270560 w 1318389"/>
                    <a:gd name="connsiteY67" fmla="*/ 1359849 h 1665195"/>
                    <a:gd name="connsiteX68" fmla="*/ 263688 w 1318389"/>
                    <a:gd name="connsiteY68" fmla="*/ 1352058 h 1665195"/>
                    <a:gd name="connsiteX69" fmla="*/ 15908 w 1318389"/>
                    <a:gd name="connsiteY69" fmla="*/ 922891 h 1665195"/>
                    <a:gd name="connsiteX70" fmla="*/ 898 w 1318389"/>
                    <a:gd name="connsiteY70" fmla="*/ 878256 h 1665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1318389" h="1665195">
                      <a:moveTo>
                        <a:pt x="855467" y="1312844"/>
                      </a:moveTo>
                      <a:cubicBezTo>
                        <a:pt x="855467" y="1336181"/>
                        <a:pt x="875070" y="1355784"/>
                        <a:pt x="898407" y="1355784"/>
                      </a:cubicBezTo>
                      <a:cubicBezTo>
                        <a:pt x="921743" y="1355784"/>
                        <a:pt x="941347" y="1336181"/>
                        <a:pt x="941347" y="1312844"/>
                      </a:cubicBezTo>
                      <a:cubicBezTo>
                        <a:pt x="941347" y="1289508"/>
                        <a:pt x="921743" y="1269904"/>
                        <a:pt x="898407" y="1269904"/>
                      </a:cubicBezTo>
                      <a:cubicBezTo>
                        <a:pt x="875070" y="1269904"/>
                        <a:pt x="855467" y="1289508"/>
                        <a:pt x="855467" y="1312844"/>
                      </a:cubicBezTo>
                      <a:close/>
                      <a:moveTo>
                        <a:pt x="362769" y="236590"/>
                      </a:moveTo>
                      <a:cubicBezTo>
                        <a:pt x="362769" y="260040"/>
                        <a:pt x="381779" y="279050"/>
                        <a:pt x="405229" y="279050"/>
                      </a:cubicBezTo>
                      <a:cubicBezTo>
                        <a:pt x="428679" y="279050"/>
                        <a:pt x="447689" y="260040"/>
                        <a:pt x="447689" y="236590"/>
                      </a:cubicBezTo>
                      <a:cubicBezTo>
                        <a:pt x="447689" y="213140"/>
                        <a:pt x="428679" y="194130"/>
                        <a:pt x="405229" y="194130"/>
                      </a:cubicBezTo>
                      <a:cubicBezTo>
                        <a:pt x="381779" y="194130"/>
                        <a:pt x="362769" y="213140"/>
                        <a:pt x="362769" y="236590"/>
                      </a:cubicBezTo>
                      <a:close/>
                      <a:moveTo>
                        <a:pt x="348187" y="1312844"/>
                      </a:moveTo>
                      <a:cubicBezTo>
                        <a:pt x="348187" y="1336181"/>
                        <a:pt x="367790" y="1355784"/>
                        <a:pt x="391127" y="1355784"/>
                      </a:cubicBezTo>
                      <a:cubicBezTo>
                        <a:pt x="414463" y="1355784"/>
                        <a:pt x="434066" y="1336181"/>
                        <a:pt x="434066" y="1312844"/>
                      </a:cubicBezTo>
                      <a:cubicBezTo>
                        <a:pt x="434066" y="1289508"/>
                        <a:pt x="414463" y="1269904"/>
                        <a:pt x="391127" y="1269904"/>
                      </a:cubicBezTo>
                      <a:cubicBezTo>
                        <a:pt x="367790" y="1269904"/>
                        <a:pt x="348187" y="1289508"/>
                        <a:pt x="348187" y="1312844"/>
                      </a:cubicBezTo>
                      <a:close/>
                      <a:moveTo>
                        <a:pt x="81655" y="873373"/>
                      </a:moveTo>
                      <a:cubicBezTo>
                        <a:pt x="81655" y="896710"/>
                        <a:pt x="101258" y="916313"/>
                        <a:pt x="124595" y="916313"/>
                      </a:cubicBezTo>
                      <a:cubicBezTo>
                        <a:pt x="147931" y="916313"/>
                        <a:pt x="167534" y="896710"/>
                        <a:pt x="167534" y="873373"/>
                      </a:cubicBezTo>
                      <a:cubicBezTo>
                        <a:pt x="167534" y="850037"/>
                        <a:pt x="147931" y="830433"/>
                        <a:pt x="124595" y="830433"/>
                      </a:cubicBezTo>
                      <a:cubicBezTo>
                        <a:pt x="101258" y="830433"/>
                        <a:pt x="81655" y="850037"/>
                        <a:pt x="81655" y="873373"/>
                      </a:cubicBezTo>
                      <a:close/>
                      <a:moveTo>
                        <a:pt x="898" y="878256"/>
                      </a:moveTo>
                      <a:cubicBezTo>
                        <a:pt x="-4792" y="832394"/>
                        <a:pt x="16774" y="785458"/>
                        <a:pt x="59313" y="760898"/>
                      </a:cubicBezTo>
                      <a:lnTo>
                        <a:pt x="60023" y="760660"/>
                      </a:lnTo>
                      <a:lnTo>
                        <a:pt x="301509" y="256655"/>
                      </a:lnTo>
                      <a:lnTo>
                        <a:pt x="300401" y="253678"/>
                      </a:lnTo>
                      <a:cubicBezTo>
                        <a:pt x="291067" y="193002"/>
                        <a:pt x="332139" y="135127"/>
                        <a:pt x="392815" y="125792"/>
                      </a:cubicBezTo>
                      <a:lnTo>
                        <a:pt x="426561" y="127298"/>
                      </a:lnTo>
                      <a:lnTo>
                        <a:pt x="501833" y="25203"/>
                      </a:lnTo>
                      <a:lnTo>
                        <a:pt x="659591" y="0"/>
                      </a:lnTo>
                      <a:lnTo>
                        <a:pt x="767873" y="94280"/>
                      </a:lnTo>
                      <a:lnTo>
                        <a:pt x="773474" y="129752"/>
                      </a:lnTo>
                      <a:lnTo>
                        <a:pt x="750137" y="133486"/>
                      </a:lnTo>
                      <a:lnTo>
                        <a:pt x="643721" y="50407"/>
                      </a:lnTo>
                      <a:lnTo>
                        <a:pt x="528905" y="68143"/>
                      </a:lnTo>
                      <a:lnTo>
                        <a:pt x="477195" y="147376"/>
                      </a:lnTo>
                      <a:lnTo>
                        <a:pt x="504919" y="176856"/>
                      </a:lnTo>
                      <a:cubicBezTo>
                        <a:pt x="512650" y="189093"/>
                        <a:pt x="518134" y="203037"/>
                        <a:pt x="520701" y="218206"/>
                      </a:cubicBezTo>
                      <a:cubicBezTo>
                        <a:pt x="522451" y="229583"/>
                        <a:pt x="522429" y="240861"/>
                        <a:pt x="520838" y="251739"/>
                      </a:cubicBezTo>
                      <a:lnTo>
                        <a:pt x="512601" y="279384"/>
                      </a:lnTo>
                      <a:lnTo>
                        <a:pt x="572778" y="326714"/>
                      </a:lnTo>
                      <a:lnTo>
                        <a:pt x="687595" y="308045"/>
                      </a:lnTo>
                      <a:lnTo>
                        <a:pt x="763207" y="196028"/>
                      </a:lnTo>
                      <a:lnTo>
                        <a:pt x="785610" y="192294"/>
                      </a:lnTo>
                      <a:lnTo>
                        <a:pt x="791211" y="227766"/>
                      </a:lnTo>
                      <a:lnTo>
                        <a:pt x="718400" y="350984"/>
                      </a:lnTo>
                      <a:lnTo>
                        <a:pt x="560643" y="376188"/>
                      </a:lnTo>
                      <a:lnTo>
                        <a:pt x="481653" y="320430"/>
                      </a:lnTo>
                      <a:lnTo>
                        <a:pt x="469637" y="330704"/>
                      </a:lnTo>
                      <a:lnTo>
                        <a:pt x="462283" y="333441"/>
                      </a:lnTo>
                      <a:lnTo>
                        <a:pt x="252808" y="858867"/>
                      </a:lnTo>
                      <a:lnTo>
                        <a:pt x="444434" y="1190772"/>
                      </a:lnTo>
                      <a:lnTo>
                        <a:pt x="801245" y="1187463"/>
                      </a:lnTo>
                      <a:lnTo>
                        <a:pt x="801245" y="1116815"/>
                      </a:lnTo>
                      <a:cubicBezTo>
                        <a:pt x="801245" y="1067341"/>
                        <a:pt x="841384" y="1027202"/>
                        <a:pt x="890858" y="1027202"/>
                      </a:cubicBezTo>
                      <a:lnTo>
                        <a:pt x="1200123" y="1027202"/>
                      </a:lnTo>
                      <a:lnTo>
                        <a:pt x="1205949" y="998361"/>
                      </a:lnTo>
                      <a:cubicBezTo>
                        <a:pt x="1219557" y="966200"/>
                        <a:pt x="1251412" y="943622"/>
                        <a:pt x="1288518" y="943622"/>
                      </a:cubicBezTo>
                      <a:cubicBezTo>
                        <a:pt x="1305320" y="944554"/>
                        <a:pt x="1318389" y="957623"/>
                        <a:pt x="1318389" y="974426"/>
                      </a:cubicBezTo>
                      <a:lnTo>
                        <a:pt x="1318389" y="1635324"/>
                      </a:lnTo>
                      <a:cubicBezTo>
                        <a:pt x="1318389" y="1652126"/>
                        <a:pt x="1305320" y="1665195"/>
                        <a:pt x="1288518" y="1665195"/>
                      </a:cubicBezTo>
                      <a:cubicBezTo>
                        <a:pt x="1251412" y="1665195"/>
                        <a:pt x="1219557" y="1642617"/>
                        <a:pt x="1205949" y="1610455"/>
                      </a:cubicBezTo>
                      <a:lnTo>
                        <a:pt x="1203531" y="1598487"/>
                      </a:lnTo>
                      <a:lnTo>
                        <a:pt x="890858" y="1598487"/>
                      </a:lnTo>
                      <a:cubicBezTo>
                        <a:pt x="841384" y="1598487"/>
                        <a:pt x="801245" y="1558348"/>
                        <a:pt x="801245" y="1508873"/>
                      </a:cubicBezTo>
                      <a:lnTo>
                        <a:pt x="801245" y="1426032"/>
                      </a:lnTo>
                      <a:lnTo>
                        <a:pt x="379661" y="1429942"/>
                      </a:lnTo>
                      <a:cubicBezTo>
                        <a:pt x="346553" y="1429924"/>
                        <a:pt x="316655" y="1416756"/>
                        <a:pt x="294951" y="1395390"/>
                      </a:cubicBezTo>
                      <a:lnTo>
                        <a:pt x="270560" y="1359849"/>
                      </a:lnTo>
                      <a:lnTo>
                        <a:pt x="263688" y="1352058"/>
                      </a:lnTo>
                      <a:lnTo>
                        <a:pt x="15908" y="922891"/>
                      </a:lnTo>
                      <a:cubicBezTo>
                        <a:pt x="7721" y="908711"/>
                        <a:pt x="2795" y="893543"/>
                        <a:pt x="898" y="8782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92C67BD7-687F-4BE4-8571-C184C8607394}"/>
                    </a:ext>
                  </a:extLst>
                </p:cNvPr>
                <p:cNvSpPr/>
                <p:nvPr/>
              </p:nvSpPr>
              <p:spPr>
                <a:xfrm>
                  <a:off x="330241" y="2609254"/>
                  <a:ext cx="2145289" cy="336010"/>
                </a:xfrm>
                <a:custGeom>
                  <a:avLst/>
                  <a:gdLst>
                    <a:gd name="connsiteX0" fmla="*/ 2123188 w 2324346"/>
                    <a:gd name="connsiteY0" fmla="*/ 127749 h 364054"/>
                    <a:gd name="connsiteX1" fmla="*/ 2067056 w 2324346"/>
                    <a:gd name="connsiteY1" fmla="*/ 183881 h 364054"/>
                    <a:gd name="connsiteX2" fmla="*/ 2123188 w 2324346"/>
                    <a:gd name="connsiteY2" fmla="*/ 240013 h 364054"/>
                    <a:gd name="connsiteX3" fmla="*/ 2179320 w 2324346"/>
                    <a:gd name="connsiteY3" fmla="*/ 183881 h 364054"/>
                    <a:gd name="connsiteX4" fmla="*/ 2123188 w 2324346"/>
                    <a:gd name="connsiteY4" fmla="*/ 127749 h 364054"/>
                    <a:gd name="connsiteX5" fmla="*/ 1803836 w 2324346"/>
                    <a:gd name="connsiteY5" fmla="*/ 127749 h 364054"/>
                    <a:gd name="connsiteX6" fmla="*/ 1747704 w 2324346"/>
                    <a:gd name="connsiteY6" fmla="*/ 183881 h 364054"/>
                    <a:gd name="connsiteX7" fmla="*/ 1803836 w 2324346"/>
                    <a:gd name="connsiteY7" fmla="*/ 240013 h 364054"/>
                    <a:gd name="connsiteX8" fmla="*/ 1859968 w 2324346"/>
                    <a:gd name="connsiteY8" fmla="*/ 183881 h 364054"/>
                    <a:gd name="connsiteX9" fmla="*/ 1803836 w 2324346"/>
                    <a:gd name="connsiteY9" fmla="*/ 127749 h 364054"/>
                    <a:gd name="connsiteX10" fmla="*/ 1484484 w 2324346"/>
                    <a:gd name="connsiteY10" fmla="*/ 127749 h 364054"/>
                    <a:gd name="connsiteX11" fmla="*/ 1428352 w 2324346"/>
                    <a:gd name="connsiteY11" fmla="*/ 183881 h 364054"/>
                    <a:gd name="connsiteX12" fmla="*/ 1484484 w 2324346"/>
                    <a:gd name="connsiteY12" fmla="*/ 240013 h 364054"/>
                    <a:gd name="connsiteX13" fmla="*/ 1540616 w 2324346"/>
                    <a:gd name="connsiteY13" fmla="*/ 183881 h 364054"/>
                    <a:gd name="connsiteX14" fmla="*/ 1484484 w 2324346"/>
                    <a:gd name="connsiteY14" fmla="*/ 127749 h 364054"/>
                    <a:gd name="connsiteX15" fmla="*/ 1165131 w 2324346"/>
                    <a:gd name="connsiteY15" fmla="*/ 127749 h 364054"/>
                    <a:gd name="connsiteX16" fmla="*/ 1108999 w 2324346"/>
                    <a:gd name="connsiteY16" fmla="*/ 183881 h 364054"/>
                    <a:gd name="connsiteX17" fmla="*/ 1165131 w 2324346"/>
                    <a:gd name="connsiteY17" fmla="*/ 240013 h 364054"/>
                    <a:gd name="connsiteX18" fmla="*/ 1221263 w 2324346"/>
                    <a:gd name="connsiteY18" fmla="*/ 183881 h 364054"/>
                    <a:gd name="connsiteX19" fmla="*/ 1165131 w 2324346"/>
                    <a:gd name="connsiteY19" fmla="*/ 127749 h 364054"/>
                    <a:gd name="connsiteX20" fmla="*/ 845779 w 2324346"/>
                    <a:gd name="connsiteY20" fmla="*/ 127749 h 364054"/>
                    <a:gd name="connsiteX21" fmla="*/ 789647 w 2324346"/>
                    <a:gd name="connsiteY21" fmla="*/ 183881 h 364054"/>
                    <a:gd name="connsiteX22" fmla="*/ 845779 w 2324346"/>
                    <a:gd name="connsiteY22" fmla="*/ 240013 h 364054"/>
                    <a:gd name="connsiteX23" fmla="*/ 901911 w 2324346"/>
                    <a:gd name="connsiteY23" fmla="*/ 183881 h 364054"/>
                    <a:gd name="connsiteX24" fmla="*/ 845779 w 2324346"/>
                    <a:gd name="connsiteY24" fmla="*/ 127749 h 364054"/>
                    <a:gd name="connsiteX25" fmla="*/ 526427 w 2324346"/>
                    <a:gd name="connsiteY25" fmla="*/ 127749 h 364054"/>
                    <a:gd name="connsiteX26" fmla="*/ 470295 w 2324346"/>
                    <a:gd name="connsiteY26" fmla="*/ 183881 h 364054"/>
                    <a:gd name="connsiteX27" fmla="*/ 526427 w 2324346"/>
                    <a:gd name="connsiteY27" fmla="*/ 240013 h 364054"/>
                    <a:gd name="connsiteX28" fmla="*/ 582559 w 2324346"/>
                    <a:gd name="connsiteY28" fmla="*/ 183881 h 364054"/>
                    <a:gd name="connsiteX29" fmla="*/ 526427 w 2324346"/>
                    <a:gd name="connsiteY29" fmla="*/ 127749 h 364054"/>
                    <a:gd name="connsiteX30" fmla="*/ 207075 w 2324346"/>
                    <a:gd name="connsiteY30" fmla="*/ 127749 h 364054"/>
                    <a:gd name="connsiteX31" fmla="*/ 150943 w 2324346"/>
                    <a:gd name="connsiteY31" fmla="*/ 183881 h 364054"/>
                    <a:gd name="connsiteX32" fmla="*/ 207075 w 2324346"/>
                    <a:gd name="connsiteY32" fmla="*/ 240013 h 364054"/>
                    <a:gd name="connsiteX33" fmla="*/ 263207 w 2324346"/>
                    <a:gd name="connsiteY33" fmla="*/ 183881 h 364054"/>
                    <a:gd name="connsiteX34" fmla="*/ 207075 w 2324346"/>
                    <a:gd name="connsiteY34" fmla="*/ 127749 h 364054"/>
                    <a:gd name="connsiteX35" fmla="*/ 2123188 w 2324346"/>
                    <a:gd name="connsiteY35" fmla="*/ 71617 h 364054"/>
                    <a:gd name="connsiteX36" fmla="*/ 2235452 w 2324346"/>
                    <a:gd name="connsiteY36" fmla="*/ 183881 h 364054"/>
                    <a:gd name="connsiteX37" fmla="*/ 2123188 w 2324346"/>
                    <a:gd name="connsiteY37" fmla="*/ 296145 h 364054"/>
                    <a:gd name="connsiteX38" fmla="*/ 2010924 w 2324346"/>
                    <a:gd name="connsiteY38" fmla="*/ 183881 h 364054"/>
                    <a:gd name="connsiteX39" fmla="*/ 2123188 w 2324346"/>
                    <a:gd name="connsiteY39" fmla="*/ 71617 h 364054"/>
                    <a:gd name="connsiteX40" fmla="*/ 1803836 w 2324346"/>
                    <a:gd name="connsiteY40" fmla="*/ 71617 h 364054"/>
                    <a:gd name="connsiteX41" fmla="*/ 1916100 w 2324346"/>
                    <a:gd name="connsiteY41" fmla="*/ 183881 h 364054"/>
                    <a:gd name="connsiteX42" fmla="*/ 1803836 w 2324346"/>
                    <a:gd name="connsiteY42" fmla="*/ 296145 h 364054"/>
                    <a:gd name="connsiteX43" fmla="*/ 1691572 w 2324346"/>
                    <a:gd name="connsiteY43" fmla="*/ 183881 h 364054"/>
                    <a:gd name="connsiteX44" fmla="*/ 1803836 w 2324346"/>
                    <a:gd name="connsiteY44" fmla="*/ 71617 h 364054"/>
                    <a:gd name="connsiteX45" fmla="*/ 1484484 w 2324346"/>
                    <a:gd name="connsiteY45" fmla="*/ 71617 h 364054"/>
                    <a:gd name="connsiteX46" fmla="*/ 1596748 w 2324346"/>
                    <a:gd name="connsiteY46" fmla="*/ 183881 h 364054"/>
                    <a:gd name="connsiteX47" fmla="*/ 1484484 w 2324346"/>
                    <a:gd name="connsiteY47" fmla="*/ 296145 h 364054"/>
                    <a:gd name="connsiteX48" fmla="*/ 1372220 w 2324346"/>
                    <a:gd name="connsiteY48" fmla="*/ 183881 h 364054"/>
                    <a:gd name="connsiteX49" fmla="*/ 1484484 w 2324346"/>
                    <a:gd name="connsiteY49" fmla="*/ 71617 h 364054"/>
                    <a:gd name="connsiteX50" fmla="*/ 1165131 w 2324346"/>
                    <a:gd name="connsiteY50" fmla="*/ 71617 h 364054"/>
                    <a:gd name="connsiteX51" fmla="*/ 1277395 w 2324346"/>
                    <a:gd name="connsiteY51" fmla="*/ 183881 h 364054"/>
                    <a:gd name="connsiteX52" fmla="*/ 1165131 w 2324346"/>
                    <a:gd name="connsiteY52" fmla="*/ 296145 h 364054"/>
                    <a:gd name="connsiteX53" fmla="*/ 1052867 w 2324346"/>
                    <a:gd name="connsiteY53" fmla="*/ 183881 h 364054"/>
                    <a:gd name="connsiteX54" fmla="*/ 1165131 w 2324346"/>
                    <a:gd name="connsiteY54" fmla="*/ 71617 h 364054"/>
                    <a:gd name="connsiteX55" fmla="*/ 845779 w 2324346"/>
                    <a:gd name="connsiteY55" fmla="*/ 71617 h 364054"/>
                    <a:gd name="connsiteX56" fmla="*/ 958043 w 2324346"/>
                    <a:gd name="connsiteY56" fmla="*/ 183881 h 364054"/>
                    <a:gd name="connsiteX57" fmla="*/ 845779 w 2324346"/>
                    <a:gd name="connsiteY57" fmla="*/ 296145 h 364054"/>
                    <a:gd name="connsiteX58" fmla="*/ 733515 w 2324346"/>
                    <a:gd name="connsiteY58" fmla="*/ 183881 h 364054"/>
                    <a:gd name="connsiteX59" fmla="*/ 845779 w 2324346"/>
                    <a:gd name="connsiteY59" fmla="*/ 71617 h 364054"/>
                    <a:gd name="connsiteX60" fmla="*/ 526427 w 2324346"/>
                    <a:gd name="connsiteY60" fmla="*/ 71617 h 364054"/>
                    <a:gd name="connsiteX61" fmla="*/ 638691 w 2324346"/>
                    <a:gd name="connsiteY61" fmla="*/ 183881 h 364054"/>
                    <a:gd name="connsiteX62" fmla="*/ 526427 w 2324346"/>
                    <a:gd name="connsiteY62" fmla="*/ 296145 h 364054"/>
                    <a:gd name="connsiteX63" fmla="*/ 414163 w 2324346"/>
                    <a:gd name="connsiteY63" fmla="*/ 183881 h 364054"/>
                    <a:gd name="connsiteX64" fmla="*/ 526427 w 2324346"/>
                    <a:gd name="connsiteY64" fmla="*/ 71617 h 364054"/>
                    <a:gd name="connsiteX65" fmla="*/ 207075 w 2324346"/>
                    <a:gd name="connsiteY65" fmla="*/ 71617 h 364054"/>
                    <a:gd name="connsiteX66" fmla="*/ 319339 w 2324346"/>
                    <a:gd name="connsiteY66" fmla="*/ 183881 h 364054"/>
                    <a:gd name="connsiteX67" fmla="*/ 207075 w 2324346"/>
                    <a:gd name="connsiteY67" fmla="*/ 296145 h 364054"/>
                    <a:gd name="connsiteX68" fmla="*/ 94811 w 2324346"/>
                    <a:gd name="connsiteY68" fmla="*/ 183881 h 364054"/>
                    <a:gd name="connsiteX69" fmla="*/ 207075 w 2324346"/>
                    <a:gd name="connsiteY69" fmla="*/ 71617 h 364054"/>
                    <a:gd name="connsiteX70" fmla="*/ 182844 w 2324346"/>
                    <a:gd name="connsiteY70" fmla="*/ 45713 h 364054"/>
                    <a:gd name="connsiteX71" fmla="*/ 46530 w 2324346"/>
                    <a:gd name="connsiteY71" fmla="*/ 182027 h 364054"/>
                    <a:gd name="connsiteX72" fmla="*/ 182844 w 2324346"/>
                    <a:gd name="connsiteY72" fmla="*/ 318341 h 364054"/>
                    <a:gd name="connsiteX73" fmla="*/ 2141502 w 2324346"/>
                    <a:gd name="connsiteY73" fmla="*/ 318341 h 364054"/>
                    <a:gd name="connsiteX74" fmla="*/ 2277816 w 2324346"/>
                    <a:gd name="connsiteY74" fmla="*/ 182027 h 364054"/>
                    <a:gd name="connsiteX75" fmla="*/ 2141502 w 2324346"/>
                    <a:gd name="connsiteY75" fmla="*/ 45713 h 364054"/>
                    <a:gd name="connsiteX76" fmla="*/ 182027 w 2324346"/>
                    <a:gd name="connsiteY76" fmla="*/ 0 h 364054"/>
                    <a:gd name="connsiteX77" fmla="*/ 2142319 w 2324346"/>
                    <a:gd name="connsiteY77" fmla="*/ 0 h 364054"/>
                    <a:gd name="connsiteX78" fmla="*/ 2324346 w 2324346"/>
                    <a:gd name="connsiteY78" fmla="*/ 182027 h 364054"/>
                    <a:gd name="connsiteX79" fmla="*/ 2142319 w 2324346"/>
                    <a:gd name="connsiteY79" fmla="*/ 364054 h 364054"/>
                    <a:gd name="connsiteX80" fmla="*/ 182027 w 2324346"/>
                    <a:gd name="connsiteY80" fmla="*/ 364054 h 364054"/>
                    <a:gd name="connsiteX81" fmla="*/ 0 w 2324346"/>
                    <a:gd name="connsiteY81" fmla="*/ 182027 h 364054"/>
                    <a:gd name="connsiteX82" fmla="*/ 182027 w 2324346"/>
                    <a:gd name="connsiteY82" fmla="*/ 0 h 364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2324346" h="364054">
                      <a:moveTo>
                        <a:pt x="2123188" y="127749"/>
                      </a:moveTo>
                      <a:cubicBezTo>
                        <a:pt x="2092187" y="127749"/>
                        <a:pt x="2067056" y="152880"/>
                        <a:pt x="2067056" y="183881"/>
                      </a:cubicBezTo>
                      <a:cubicBezTo>
                        <a:pt x="2067056" y="214882"/>
                        <a:pt x="2092187" y="240013"/>
                        <a:pt x="2123188" y="240013"/>
                      </a:cubicBezTo>
                      <a:cubicBezTo>
                        <a:pt x="2154189" y="240013"/>
                        <a:pt x="2179320" y="214882"/>
                        <a:pt x="2179320" y="183881"/>
                      </a:cubicBezTo>
                      <a:cubicBezTo>
                        <a:pt x="2179320" y="152880"/>
                        <a:pt x="2154189" y="127749"/>
                        <a:pt x="2123188" y="127749"/>
                      </a:cubicBezTo>
                      <a:close/>
                      <a:moveTo>
                        <a:pt x="1803836" y="127749"/>
                      </a:moveTo>
                      <a:cubicBezTo>
                        <a:pt x="1772835" y="127749"/>
                        <a:pt x="1747704" y="152880"/>
                        <a:pt x="1747704" y="183881"/>
                      </a:cubicBezTo>
                      <a:cubicBezTo>
                        <a:pt x="1747704" y="214882"/>
                        <a:pt x="1772835" y="240013"/>
                        <a:pt x="1803836" y="240013"/>
                      </a:cubicBezTo>
                      <a:cubicBezTo>
                        <a:pt x="1834837" y="240013"/>
                        <a:pt x="1859968" y="214882"/>
                        <a:pt x="1859968" y="183881"/>
                      </a:cubicBezTo>
                      <a:cubicBezTo>
                        <a:pt x="1859968" y="152880"/>
                        <a:pt x="1834837" y="127749"/>
                        <a:pt x="1803836" y="127749"/>
                      </a:cubicBezTo>
                      <a:close/>
                      <a:moveTo>
                        <a:pt x="1484484" y="127749"/>
                      </a:moveTo>
                      <a:cubicBezTo>
                        <a:pt x="1453483" y="127749"/>
                        <a:pt x="1428352" y="152880"/>
                        <a:pt x="1428352" y="183881"/>
                      </a:cubicBezTo>
                      <a:cubicBezTo>
                        <a:pt x="1428352" y="214882"/>
                        <a:pt x="1453483" y="240013"/>
                        <a:pt x="1484484" y="240013"/>
                      </a:cubicBezTo>
                      <a:cubicBezTo>
                        <a:pt x="1515485" y="240013"/>
                        <a:pt x="1540616" y="214882"/>
                        <a:pt x="1540616" y="183881"/>
                      </a:cubicBezTo>
                      <a:cubicBezTo>
                        <a:pt x="1540616" y="152880"/>
                        <a:pt x="1515485" y="127749"/>
                        <a:pt x="1484484" y="127749"/>
                      </a:cubicBezTo>
                      <a:close/>
                      <a:moveTo>
                        <a:pt x="1165131" y="127749"/>
                      </a:moveTo>
                      <a:cubicBezTo>
                        <a:pt x="1134130" y="127749"/>
                        <a:pt x="1108999" y="152880"/>
                        <a:pt x="1108999" y="183881"/>
                      </a:cubicBezTo>
                      <a:cubicBezTo>
                        <a:pt x="1108999" y="214882"/>
                        <a:pt x="1134130" y="240013"/>
                        <a:pt x="1165131" y="240013"/>
                      </a:cubicBezTo>
                      <a:cubicBezTo>
                        <a:pt x="1196132" y="240013"/>
                        <a:pt x="1221263" y="214882"/>
                        <a:pt x="1221263" y="183881"/>
                      </a:cubicBezTo>
                      <a:cubicBezTo>
                        <a:pt x="1221263" y="152880"/>
                        <a:pt x="1196132" y="127749"/>
                        <a:pt x="1165131" y="127749"/>
                      </a:cubicBezTo>
                      <a:close/>
                      <a:moveTo>
                        <a:pt x="845779" y="127749"/>
                      </a:moveTo>
                      <a:cubicBezTo>
                        <a:pt x="814778" y="127749"/>
                        <a:pt x="789647" y="152880"/>
                        <a:pt x="789647" y="183881"/>
                      </a:cubicBezTo>
                      <a:cubicBezTo>
                        <a:pt x="789647" y="214882"/>
                        <a:pt x="814778" y="240013"/>
                        <a:pt x="845779" y="240013"/>
                      </a:cubicBezTo>
                      <a:cubicBezTo>
                        <a:pt x="876780" y="240013"/>
                        <a:pt x="901911" y="214882"/>
                        <a:pt x="901911" y="183881"/>
                      </a:cubicBezTo>
                      <a:cubicBezTo>
                        <a:pt x="901911" y="152880"/>
                        <a:pt x="876780" y="127749"/>
                        <a:pt x="845779" y="127749"/>
                      </a:cubicBezTo>
                      <a:close/>
                      <a:moveTo>
                        <a:pt x="526427" y="127749"/>
                      </a:moveTo>
                      <a:cubicBezTo>
                        <a:pt x="495426" y="127749"/>
                        <a:pt x="470295" y="152880"/>
                        <a:pt x="470295" y="183881"/>
                      </a:cubicBezTo>
                      <a:cubicBezTo>
                        <a:pt x="470295" y="214882"/>
                        <a:pt x="495426" y="240013"/>
                        <a:pt x="526427" y="240013"/>
                      </a:cubicBezTo>
                      <a:cubicBezTo>
                        <a:pt x="557428" y="240013"/>
                        <a:pt x="582559" y="214882"/>
                        <a:pt x="582559" y="183881"/>
                      </a:cubicBezTo>
                      <a:cubicBezTo>
                        <a:pt x="582559" y="152880"/>
                        <a:pt x="557428" y="127749"/>
                        <a:pt x="526427" y="127749"/>
                      </a:cubicBezTo>
                      <a:close/>
                      <a:moveTo>
                        <a:pt x="207075" y="127749"/>
                      </a:moveTo>
                      <a:cubicBezTo>
                        <a:pt x="176074" y="127749"/>
                        <a:pt x="150943" y="152880"/>
                        <a:pt x="150943" y="183881"/>
                      </a:cubicBezTo>
                      <a:cubicBezTo>
                        <a:pt x="150943" y="214882"/>
                        <a:pt x="176074" y="240013"/>
                        <a:pt x="207075" y="240013"/>
                      </a:cubicBezTo>
                      <a:cubicBezTo>
                        <a:pt x="238076" y="240013"/>
                        <a:pt x="263207" y="214882"/>
                        <a:pt x="263207" y="183881"/>
                      </a:cubicBezTo>
                      <a:cubicBezTo>
                        <a:pt x="263207" y="152880"/>
                        <a:pt x="238076" y="127749"/>
                        <a:pt x="207075" y="127749"/>
                      </a:cubicBezTo>
                      <a:close/>
                      <a:moveTo>
                        <a:pt x="2123188" y="71617"/>
                      </a:moveTo>
                      <a:cubicBezTo>
                        <a:pt x="2185190" y="71617"/>
                        <a:pt x="2235452" y="121879"/>
                        <a:pt x="2235452" y="183881"/>
                      </a:cubicBezTo>
                      <a:cubicBezTo>
                        <a:pt x="2235452" y="245883"/>
                        <a:pt x="2185190" y="296145"/>
                        <a:pt x="2123188" y="296145"/>
                      </a:cubicBezTo>
                      <a:cubicBezTo>
                        <a:pt x="2061186" y="296145"/>
                        <a:pt x="2010924" y="245883"/>
                        <a:pt x="2010924" y="183881"/>
                      </a:cubicBezTo>
                      <a:cubicBezTo>
                        <a:pt x="2010924" y="121879"/>
                        <a:pt x="2061186" y="71617"/>
                        <a:pt x="2123188" y="71617"/>
                      </a:cubicBezTo>
                      <a:close/>
                      <a:moveTo>
                        <a:pt x="1803836" y="71617"/>
                      </a:moveTo>
                      <a:cubicBezTo>
                        <a:pt x="1865838" y="71617"/>
                        <a:pt x="1916100" y="121879"/>
                        <a:pt x="1916100" y="183881"/>
                      </a:cubicBezTo>
                      <a:cubicBezTo>
                        <a:pt x="1916100" y="245883"/>
                        <a:pt x="1865838" y="296145"/>
                        <a:pt x="1803836" y="296145"/>
                      </a:cubicBezTo>
                      <a:cubicBezTo>
                        <a:pt x="1741834" y="296145"/>
                        <a:pt x="1691572" y="245883"/>
                        <a:pt x="1691572" y="183881"/>
                      </a:cubicBezTo>
                      <a:cubicBezTo>
                        <a:pt x="1691572" y="121879"/>
                        <a:pt x="1741834" y="71617"/>
                        <a:pt x="1803836" y="71617"/>
                      </a:cubicBezTo>
                      <a:close/>
                      <a:moveTo>
                        <a:pt x="1484484" y="71617"/>
                      </a:moveTo>
                      <a:cubicBezTo>
                        <a:pt x="1546486" y="71617"/>
                        <a:pt x="1596748" y="121879"/>
                        <a:pt x="1596748" y="183881"/>
                      </a:cubicBezTo>
                      <a:cubicBezTo>
                        <a:pt x="1596748" y="245883"/>
                        <a:pt x="1546486" y="296145"/>
                        <a:pt x="1484484" y="296145"/>
                      </a:cubicBezTo>
                      <a:cubicBezTo>
                        <a:pt x="1422482" y="296145"/>
                        <a:pt x="1372220" y="245883"/>
                        <a:pt x="1372220" y="183881"/>
                      </a:cubicBezTo>
                      <a:cubicBezTo>
                        <a:pt x="1372220" y="121879"/>
                        <a:pt x="1422482" y="71617"/>
                        <a:pt x="1484484" y="71617"/>
                      </a:cubicBezTo>
                      <a:close/>
                      <a:moveTo>
                        <a:pt x="1165131" y="71617"/>
                      </a:moveTo>
                      <a:cubicBezTo>
                        <a:pt x="1227133" y="71617"/>
                        <a:pt x="1277395" y="121879"/>
                        <a:pt x="1277395" y="183881"/>
                      </a:cubicBezTo>
                      <a:cubicBezTo>
                        <a:pt x="1277395" y="245883"/>
                        <a:pt x="1227133" y="296145"/>
                        <a:pt x="1165131" y="296145"/>
                      </a:cubicBezTo>
                      <a:cubicBezTo>
                        <a:pt x="1103129" y="296145"/>
                        <a:pt x="1052867" y="245883"/>
                        <a:pt x="1052867" y="183881"/>
                      </a:cubicBezTo>
                      <a:cubicBezTo>
                        <a:pt x="1052867" y="121879"/>
                        <a:pt x="1103129" y="71617"/>
                        <a:pt x="1165131" y="71617"/>
                      </a:cubicBezTo>
                      <a:close/>
                      <a:moveTo>
                        <a:pt x="845779" y="71617"/>
                      </a:moveTo>
                      <a:cubicBezTo>
                        <a:pt x="907781" y="71617"/>
                        <a:pt x="958043" y="121879"/>
                        <a:pt x="958043" y="183881"/>
                      </a:cubicBezTo>
                      <a:cubicBezTo>
                        <a:pt x="958043" y="245883"/>
                        <a:pt x="907781" y="296145"/>
                        <a:pt x="845779" y="296145"/>
                      </a:cubicBezTo>
                      <a:cubicBezTo>
                        <a:pt x="783777" y="296145"/>
                        <a:pt x="733515" y="245883"/>
                        <a:pt x="733515" y="183881"/>
                      </a:cubicBezTo>
                      <a:cubicBezTo>
                        <a:pt x="733515" y="121879"/>
                        <a:pt x="783777" y="71617"/>
                        <a:pt x="845779" y="71617"/>
                      </a:cubicBezTo>
                      <a:close/>
                      <a:moveTo>
                        <a:pt x="526427" y="71617"/>
                      </a:moveTo>
                      <a:cubicBezTo>
                        <a:pt x="588429" y="71617"/>
                        <a:pt x="638691" y="121879"/>
                        <a:pt x="638691" y="183881"/>
                      </a:cubicBezTo>
                      <a:cubicBezTo>
                        <a:pt x="638691" y="245883"/>
                        <a:pt x="588429" y="296145"/>
                        <a:pt x="526427" y="296145"/>
                      </a:cubicBezTo>
                      <a:cubicBezTo>
                        <a:pt x="464425" y="296145"/>
                        <a:pt x="414163" y="245883"/>
                        <a:pt x="414163" y="183881"/>
                      </a:cubicBezTo>
                      <a:cubicBezTo>
                        <a:pt x="414163" y="121879"/>
                        <a:pt x="464425" y="71617"/>
                        <a:pt x="526427" y="71617"/>
                      </a:cubicBezTo>
                      <a:close/>
                      <a:moveTo>
                        <a:pt x="207075" y="71617"/>
                      </a:moveTo>
                      <a:cubicBezTo>
                        <a:pt x="269077" y="71617"/>
                        <a:pt x="319339" y="121879"/>
                        <a:pt x="319339" y="183881"/>
                      </a:cubicBezTo>
                      <a:cubicBezTo>
                        <a:pt x="319339" y="245883"/>
                        <a:pt x="269077" y="296145"/>
                        <a:pt x="207075" y="296145"/>
                      </a:cubicBezTo>
                      <a:cubicBezTo>
                        <a:pt x="145073" y="296145"/>
                        <a:pt x="94811" y="245883"/>
                        <a:pt x="94811" y="183881"/>
                      </a:cubicBezTo>
                      <a:cubicBezTo>
                        <a:pt x="94811" y="121879"/>
                        <a:pt x="145073" y="71617"/>
                        <a:pt x="207075" y="71617"/>
                      </a:cubicBezTo>
                      <a:close/>
                      <a:moveTo>
                        <a:pt x="182844" y="45713"/>
                      </a:moveTo>
                      <a:cubicBezTo>
                        <a:pt x="107560" y="45713"/>
                        <a:pt x="46530" y="106743"/>
                        <a:pt x="46530" y="182027"/>
                      </a:cubicBezTo>
                      <a:cubicBezTo>
                        <a:pt x="46530" y="257311"/>
                        <a:pt x="107560" y="318341"/>
                        <a:pt x="182844" y="318341"/>
                      </a:cubicBezTo>
                      <a:lnTo>
                        <a:pt x="2141502" y="318341"/>
                      </a:lnTo>
                      <a:cubicBezTo>
                        <a:pt x="2216786" y="318341"/>
                        <a:pt x="2277816" y="257311"/>
                        <a:pt x="2277816" y="182027"/>
                      </a:cubicBezTo>
                      <a:cubicBezTo>
                        <a:pt x="2277816" y="106743"/>
                        <a:pt x="2216786" y="45713"/>
                        <a:pt x="2141502" y="45713"/>
                      </a:cubicBezTo>
                      <a:close/>
                      <a:moveTo>
                        <a:pt x="182027" y="0"/>
                      </a:moveTo>
                      <a:lnTo>
                        <a:pt x="2142319" y="0"/>
                      </a:lnTo>
                      <a:cubicBezTo>
                        <a:pt x="2242850" y="0"/>
                        <a:pt x="2324346" y="81496"/>
                        <a:pt x="2324346" y="182027"/>
                      </a:cubicBezTo>
                      <a:cubicBezTo>
                        <a:pt x="2324346" y="282558"/>
                        <a:pt x="2242850" y="364054"/>
                        <a:pt x="2142319" y="364054"/>
                      </a:cubicBezTo>
                      <a:lnTo>
                        <a:pt x="182027" y="364054"/>
                      </a:lnTo>
                      <a:cubicBezTo>
                        <a:pt x="81496" y="364054"/>
                        <a:pt x="0" y="282558"/>
                        <a:pt x="0" y="182027"/>
                      </a:cubicBezTo>
                      <a:cubicBezTo>
                        <a:pt x="0" y="81496"/>
                        <a:pt x="81496" y="0"/>
                        <a:pt x="1820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AC5D291-713B-4750-B997-C8AD349936F8}"/>
                  </a:ext>
                </a:extLst>
              </p:cNvPr>
              <p:cNvSpPr/>
              <p:nvPr/>
            </p:nvSpPr>
            <p:spPr>
              <a:xfrm>
                <a:off x="9962318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5E31E8E-0B87-4D7D-A5ED-AFD1E1B3CD49}"/>
                  </a:ext>
                </a:extLst>
              </p:cNvPr>
              <p:cNvSpPr/>
              <p:nvPr/>
            </p:nvSpPr>
            <p:spPr>
              <a:xfrm>
                <a:off x="10221429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85DD255-C586-416C-B52E-EB446DB404E2}"/>
                  </a:ext>
                </a:extLst>
              </p:cNvPr>
              <p:cNvSpPr/>
              <p:nvPr/>
            </p:nvSpPr>
            <p:spPr>
              <a:xfrm>
                <a:off x="10480540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1DE4B58-CCF7-44F4-BAEE-5757A43326DA}"/>
                </a:ext>
              </a:extLst>
            </p:cNvPr>
            <p:cNvSpPr/>
            <p:nvPr/>
          </p:nvSpPr>
          <p:spPr>
            <a:xfrm>
              <a:off x="10331070" y="2951963"/>
              <a:ext cx="505789" cy="372334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Poduction</a:t>
            </a:r>
            <a:r>
              <a:rPr lang="en-US" dirty="0"/>
              <a:t> Line </a:t>
            </a:r>
          </a:p>
        </p:txBody>
      </p:sp>
      <p:sp>
        <p:nvSpPr>
          <p:cNvPr id="3" name="자유형: 도형 40">
            <a:extLst>
              <a:ext uri="{FF2B5EF4-FFF2-40B4-BE49-F238E27FC236}">
                <a16:creationId xmlns:a16="http://schemas.microsoft.com/office/drawing/2014/main" id="{448AD13E-E54E-4DE0-8186-E50F83347E49}"/>
              </a:ext>
            </a:extLst>
          </p:cNvPr>
          <p:cNvSpPr/>
          <p:nvPr/>
        </p:nvSpPr>
        <p:spPr>
          <a:xfrm>
            <a:off x="4794899" y="1885975"/>
            <a:ext cx="6516079" cy="874800"/>
          </a:xfrm>
          <a:custGeom>
            <a:avLst/>
            <a:gdLst>
              <a:gd name="connsiteX0" fmla="*/ 5292079 w 6516079"/>
              <a:gd name="connsiteY0" fmla="*/ 0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532903 w 6516079"/>
              <a:gd name="connsiteY5" fmla="*/ 874800 h 874800"/>
              <a:gd name="connsiteX6" fmla="*/ 509661 w 6516079"/>
              <a:gd name="connsiteY6" fmla="*/ 775877 h 874800"/>
              <a:gd name="connsiteX7" fmla="*/ 462893 w 6516079"/>
              <a:gd name="connsiteY7" fmla="*/ 660067 h 874800"/>
              <a:gd name="connsiteX8" fmla="*/ 406772 w 6516079"/>
              <a:gd name="connsiteY8" fmla="*/ 552529 h 874800"/>
              <a:gd name="connsiteX9" fmla="*/ 341297 w 6516079"/>
              <a:gd name="connsiteY9" fmla="*/ 451885 h 874800"/>
              <a:gd name="connsiteX10" fmla="*/ 266469 w 6516079"/>
              <a:gd name="connsiteY10" fmla="*/ 356755 h 874800"/>
              <a:gd name="connsiteX11" fmla="*/ 183624 w 6516079"/>
              <a:gd name="connsiteY11" fmla="*/ 269898 h 874800"/>
              <a:gd name="connsiteX12" fmla="*/ 94097 w 6516079"/>
              <a:gd name="connsiteY12" fmla="*/ 189934 h 874800"/>
              <a:gd name="connsiteX13" fmla="*/ 0 w 6516079"/>
              <a:gd name="connsiteY13" fmla="*/ 119445 h 874800"/>
              <a:gd name="connsiteX14" fmla="*/ 0 w 6516079"/>
              <a:gd name="connsiteY14" fmla="*/ 207 h 874800"/>
              <a:gd name="connsiteX15" fmla="*/ 5292079 w 6516079"/>
              <a:gd name="connsiteY15" fmla="*/ 207 h 874800"/>
              <a:gd name="connsiteX0" fmla="*/ 529207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532903 w 6516079"/>
              <a:gd name="connsiteY5" fmla="*/ 874800 h 874800"/>
              <a:gd name="connsiteX6" fmla="*/ 509661 w 6516079"/>
              <a:gd name="connsiteY6" fmla="*/ 775877 h 874800"/>
              <a:gd name="connsiteX7" fmla="*/ 462893 w 6516079"/>
              <a:gd name="connsiteY7" fmla="*/ 660067 h 874800"/>
              <a:gd name="connsiteX8" fmla="*/ 406772 w 6516079"/>
              <a:gd name="connsiteY8" fmla="*/ 552529 h 874800"/>
              <a:gd name="connsiteX9" fmla="*/ 341297 w 6516079"/>
              <a:gd name="connsiteY9" fmla="*/ 451885 h 874800"/>
              <a:gd name="connsiteX10" fmla="*/ 266469 w 6516079"/>
              <a:gd name="connsiteY10" fmla="*/ 356755 h 874800"/>
              <a:gd name="connsiteX11" fmla="*/ 183624 w 6516079"/>
              <a:gd name="connsiteY11" fmla="*/ 269898 h 874800"/>
              <a:gd name="connsiteX12" fmla="*/ 94097 w 6516079"/>
              <a:gd name="connsiteY12" fmla="*/ 189934 h 874800"/>
              <a:gd name="connsiteX13" fmla="*/ 0 w 6516079"/>
              <a:gd name="connsiteY13" fmla="*/ 119445 h 874800"/>
              <a:gd name="connsiteX14" fmla="*/ 0 w 6516079"/>
              <a:gd name="connsiteY14" fmla="*/ 207 h 874800"/>
              <a:gd name="connsiteX15" fmla="*/ 5292079 w 6516079"/>
              <a:gd name="connsiteY15" fmla="*/ 207 h 874800"/>
              <a:gd name="connsiteX0" fmla="*/ 0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532903 w 6516079"/>
              <a:gd name="connsiteY5" fmla="*/ 874800 h 874800"/>
              <a:gd name="connsiteX6" fmla="*/ 509661 w 6516079"/>
              <a:gd name="connsiteY6" fmla="*/ 775877 h 874800"/>
              <a:gd name="connsiteX7" fmla="*/ 462893 w 6516079"/>
              <a:gd name="connsiteY7" fmla="*/ 660067 h 874800"/>
              <a:gd name="connsiteX8" fmla="*/ 406772 w 6516079"/>
              <a:gd name="connsiteY8" fmla="*/ 552529 h 874800"/>
              <a:gd name="connsiteX9" fmla="*/ 341297 w 6516079"/>
              <a:gd name="connsiteY9" fmla="*/ 451885 h 874800"/>
              <a:gd name="connsiteX10" fmla="*/ 266469 w 6516079"/>
              <a:gd name="connsiteY10" fmla="*/ 356755 h 874800"/>
              <a:gd name="connsiteX11" fmla="*/ 183624 w 6516079"/>
              <a:gd name="connsiteY11" fmla="*/ 269898 h 874800"/>
              <a:gd name="connsiteX12" fmla="*/ 94097 w 6516079"/>
              <a:gd name="connsiteY12" fmla="*/ 189934 h 874800"/>
              <a:gd name="connsiteX13" fmla="*/ 0 w 6516079"/>
              <a:gd name="connsiteY13" fmla="*/ 119445 h 874800"/>
              <a:gd name="connsiteX14" fmla="*/ 0 w 6516079"/>
              <a:gd name="connsiteY14" fmla="*/ 207 h 874800"/>
              <a:gd name="connsiteX0" fmla="*/ 0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32903 w 6516079"/>
              <a:gd name="connsiteY4" fmla="*/ 874800 h 874800"/>
              <a:gd name="connsiteX5" fmla="*/ 509661 w 6516079"/>
              <a:gd name="connsiteY5" fmla="*/ 775877 h 874800"/>
              <a:gd name="connsiteX6" fmla="*/ 462893 w 6516079"/>
              <a:gd name="connsiteY6" fmla="*/ 660067 h 874800"/>
              <a:gd name="connsiteX7" fmla="*/ 406772 w 6516079"/>
              <a:gd name="connsiteY7" fmla="*/ 552529 h 874800"/>
              <a:gd name="connsiteX8" fmla="*/ 341297 w 6516079"/>
              <a:gd name="connsiteY8" fmla="*/ 451885 h 874800"/>
              <a:gd name="connsiteX9" fmla="*/ 266469 w 6516079"/>
              <a:gd name="connsiteY9" fmla="*/ 356755 h 874800"/>
              <a:gd name="connsiteX10" fmla="*/ 183624 w 6516079"/>
              <a:gd name="connsiteY10" fmla="*/ 269898 h 874800"/>
              <a:gd name="connsiteX11" fmla="*/ 94097 w 6516079"/>
              <a:gd name="connsiteY11" fmla="*/ 189934 h 874800"/>
              <a:gd name="connsiteX12" fmla="*/ 0 w 6516079"/>
              <a:gd name="connsiteY12" fmla="*/ 119445 h 874800"/>
              <a:gd name="connsiteX13" fmla="*/ 0 w 6516079"/>
              <a:gd name="connsiteY13" fmla="*/ 207 h 874800"/>
              <a:gd name="connsiteX0" fmla="*/ 0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32903 w 6516079"/>
              <a:gd name="connsiteY3" fmla="*/ 874800 h 874800"/>
              <a:gd name="connsiteX4" fmla="*/ 509661 w 6516079"/>
              <a:gd name="connsiteY4" fmla="*/ 775877 h 874800"/>
              <a:gd name="connsiteX5" fmla="*/ 462893 w 6516079"/>
              <a:gd name="connsiteY5" fmla="*/ 660067 h 874800"/>
              <a:gd name="connsiteX6" fmla="*/ 406772 w 6516079"/>
              <a:gd name="connsiteY6" fmla="*/ 552529 h 874800"/>
              <a:gd name="connsiteX7" fmla="*/ 341297 w 6516079"/>
              <a:gd name="connsiteY7" fmla="*/ 451885 h 874800"/>
              <a:gd name="connsiteX8" fmla="*/ 266469 w 6516079"/>
              <a:gd name="connsiteY8" fmla="*/ 356755 h 874800"/>
              <a:gd name="connsiteX9" fmla="*/ 183624 w 6516079"/>
              <a:gd name="connsiteY9" fmla="*/ 269898 h 874800"/>
              <a:gd name="connsiteX10" fmla="*/ 94097 w 6516079"/>
              <a:gd name="connsiteY10" fmla="*/ 189934 h 874800"/>
              <a:gd name="connsiteX11" fmla="*/ 0 w 6516079"/>
              <a:gd name="connsiteY11" fmla="*/ 119445 h 874800"/>
              <a:gd name="connsiteX12" fmla="*/ 0 w 6516079"/>
              <a:gd name="connsiteY12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516079" h="874800">
                <a:moveTo>
                  <a:pt x="0" y="207"/>
                </a:moveTo>
                <a:lnTo>
                  <a:pt x="6516079" y="0"/>
                </a:lnTo>
                <a:lnTo>
                  <a:pt x="6516079" y="874800"/>
                </a:lnTo>
                <a:lnTo>
                  <a:pt x="532903" y="874800"/>
                </a:lnTo>
                <a:lnTo>
                  <a:pt x="509661" y="775877"/>
                </a:lnTo>
                <a:lnTo>
                  <a:pt x="462893" y="660067"/>
                </a:lnTo>
                <a:lnTo>
                  <a:pt x="406772" y="552529"/>
                </a:lnTo>
                <a:lnTo>
                  <a:pt x="341297" y="451885"/>
                </a:lnTo>
                <a:lnTo>
                  <a:pt x="266469" y="356755"/>
                </a:lnTo>
                <a:lnTo>
                  <a:pt x="183624" y="269898"/>
                </a:lnTo>
                <a:lnTo>
                  <a:pt x="94097" y="189934"/>
                </a:lnTo>
                <a:lnTo>
                  <a:pt x="0" y="119445"/>
                </a:lnTo>
                <a:lnTo>
                  <a:pt x="0" y="2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" name="자유형: 도형 41">
            <a:extLst>
              <a:ext uri="{FF2B5EF4-FFF2-40B4-BE49-F238E27FC236}">
                <a16:creationId xmlns:a16="http://schemas.microsoft.com/office/drawing/2014/main" id="{3FAFAB69-7A81-4D97-99FE-6F069E725D7C}"/>
              </a:ext>
            </a:extLst>
          </p:cNvPr>
          <p:cNvSpPr/>
          <p:nvPr/>
        </p:nvSpPr>
        <p:spPr>
          <a:xfrm>
            <a:off x="5358023" y="2888983"/>
            <a:ext cx="5952955" cy="874800"/>
          </a:xfrm>
          <a:custGeom>
            <a:avLst/>
            <a:gdLst>
              <a:gd name="connsiteX0" fmla="*/ 4728955 w 5952955"/>
              <a:gd name="connsiteY0" fmla="*/ 0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4728955 w 5952955"/>
              <a:gd name="connsiteY4" fmla="*/ 874800 h 874800"/>
              <a:gd name="connsiteX5" fmla="*/ 285146 w 5952955"/>
              <a:gd name="connsiteY5" fmla="*/ 874800 h 874800"/>
              <a:gd name="connsiteX6" fmla="*/ 232487 w 5952955"/>
              <a:gd name="connsiteY6" fmla="*/ 820467 h 874800"/>
              <a:gd name="connsiteX7" fmla="*/ 181711 w 5952955"/>
              <a:gd name="connsiteY7" fmla="*/ 759805 h 874800"/>
              <a:gd name="connsiteX8" fmla="*/ 133607 w 5952955"/>
              <a:gd name="connsiteY8" fmla="*/ 700521 h 874800"/>
              <a:gd name="connsiteX9" fmla="*/ 89512 w 5952955"/>
              <a:gd name="connsiteY9" fmla="*/ 632965 h 874800"/>
              <a:gd name="connsiteX10" fmla="*/ 53434 w 5952955"/>
              <a:gd name="connsiteY10" fmla="*/ 559895 h 874800"/>
              <a:gd name="connsiteX11" fmla="*/ 33391 w 5952955"/>
              <a:gd name="connsiteY11" fmla="*/ 499232 h 874800"/>
              <a:gd name="connsiteX12" fmla="*/ 26710 w 5952955"/>
              <a:gd name="connsiteY12" fmla="*/ 439949 h 874800"/>
              <a:gd name="connsiteX13" fmla="*/ 26710 w 5952955"/>
              <a:gd name="connsiteY13" fmla="*/ 376529 h 874800"/>
              <a:gd name="connsiteX14" fmla="*/ 28046 w 5952955"/>
              <a:gd name="connsiteY14" fmla="*/ 308973 h 874800"/>
              <a:gd name="connsiteX15" fmla="*/ 30718 w 5952955"/>
              <a:gd name="connsiteY15" fmla="*/ 241417 h 874800"/>
              <a:gd name="connsiteX16" fmla="*/ 28046 w 5952955"/>
              <a:gd name="connsiteY16" fmla="*/ 168346 h 874800"/>
              <a:gd name="connsiteX17" fmla="*/ 21365 w 5952955"/>
              <a:gd name="connsiteY17" fmla="*/ 91140 h 874800"/>
              <a:gd name="connsiteX18" fmla="*/ 0 w 5952955"/>
              <a:gd name="connsiteY18" fmla="*/ 207 h 874800"/>
              <a:gd name="connsiteX19" fmla="*/ 4728955 w 5952955"/>
              <a:gd name="connsiteY19" fmla="*/ 207 h 874800"/>
              <a:gd name="connsiteX0" fmla="*/ 4728955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4728955 w 5952955"/>
              <a:gd name="connsiteY4" fmla="*/ 874800 h 874800"/>
              <a:gd name="connsiteX5" fmla="*/ 285146 w 5952955"/>
              <a:gd name="connsiteY5" fmla="*/ 874800 h 874800"/>
              <a:gd name="connsiteX6" fmla="*/ 232487 w 5952955"/>
              <a:gd name="connsiteY6" fmla="*/ 820467 h 874800"/>
              <a:gd name="connsiteX7" fmla="*/ 181711 w 5952955"/>
              <a:gd name="connsiteY7" fmla="*/ 759805 h 874800"/>
              <a:gd name="connsiteX8" fmla="*/ 133607 w 5952955"/>
              <a:gd name="connsiteY8" fmla="*/ 700521 h 874800"/>
              <a:gd name="connsiteX9" fmla="*/ 89512 w 5952955"/>
              <a:gd name="connsiteY9" fmla="*/ 632965 h 874800"/>
              <a:gd name="connsiteX10" fmla="*/ 53434 w 5952955"/>
              <a:gd name="connsiteY10" fmla="*/ 559895 h 874800"/>
              <a:gd name="connsiteX11" fmla="*/ 33391 w 5952955"/>
              <a:gd name="connsiteY11" fmla="*/ 499232 h 874800"/>
              <a:gd name="connsiteX12" fmla="*/ 26710 w 5952955"/>
              <a:gd name="connsiteY12" fmla="*/ 439949 h 874800"/>
              <a:gd name="connsiteX13" fmla="*/ 26710 w 5952955"/>
              <a:gd name="connsiteY13" fmla="*/ 376529 h 874800"/>
              <a:gd name="connsiteX14" fmla="*/ 28046 w 5952955"/>
              <a:gd name="connsiteY14" fmla="*/ 308973 h 874800"/>
              <a:gd name="connsiteX15" fmla="*/ 30718 w 5952955"/>
              <a:gd name="connsiteY15" fmla="*/ 241417 h 874800"/>
              <a:gd name="connsiteX16" fmla="*/ 28046 w 5952955"/>
              <a:gd name="connsiteY16" fmla="*/ 168346 h 874800"/>
              <a:gd name="connsiteX17" fmla="*/ 21365 w 5952955"/>
              <a:gd name="connsiteY17" fmla="*/ 91140 h 874800"/>
              <a:gd name="connsiteX18" fmla="*/ 0 w 5952955"/>
              <a:gd name="connsiteY18" fmla="*/ 207 h 874800"/>
              <a:gd name="connsiteX19" fmla="*/ 4728955 w 5952955"/>
              <a:gd name="connsiteY19" fmla="*/ 207 h 874800"/>
              <a:gd name="connsiteX0" fmla="*/ 0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4728955 w 5952955"/>
              <a:gd name="connsiteY4" fmla="*/ 874800 h 874800"/>
              <a:gd name="connsiteX5" fmla="*/ 285146 w 5952955"/>
              <a:gd name="connsiteY5" fmla="*/ 874800 h 874800"/>
              <a:gd name="connsiteX6" fmla="*/ 232487 w 5952955"/>
              <a:gd name="connsiteY6" fmla="*/ 820467 h 874800"/>
              <a:gd name="connsiteX7" fmla="*/ 181711 w 5952955"/>
              <a:gd name="connsiteY7" fmla="*/ 759805 h 874800"/>
              <a:gd name="connsiteX8" fmla="*/ 133607 w 5952955"/>
              <a:gd name="connsiteY8" fmla="*/ 700521 h 874800"/>
              <a:gd name="connsiteX9" fmla="*/ 89512 w 5952955"/>
              <a:gd name="connsiteY9" fmla="*/ 632965 h 874800"/>
              <a:gd name="connsiteX10" fmla="*/ 53434 w 5952955"/>
              <a:gd name="connsiteY10" fmla="*/ 559895 h 874800"/>
              <a:gd name="connsiteX11" fmla="*/ 33391 w 5952955"/>
              <a:gd name="connsiteY11" fmla="*/ 499232 h 874800"/>
              <a:gd name="connsiteX12" fmla="*/ 26710 w 5952955"/>
              <a:gd name="connsiteY12" fmla="*/ 439949 h 874800"/>
              <a:gd name="connsiteX13" fmla="*/ 26710 w 5952955"/>
              <a:gd name="connsiteY13" fmla="*/ 376529 h 874800"/>
              <a:gd name="connsiteX14" fmla="*/ 28046 w 5952955"/>
              <a:gd name="connsiteY14" fmla="*/ 308973 h 874800"/>
              <a:gd name="connsiteX15" fmla="*/ 30718 w 5952955"/>
              <a:gd name="connsiteY15" fmla="*/ 241417 h 874800"/>
              <a:gd name="connsiteX16" fmla="*/ 28046 w 5952955"/>
              <a:gd name="connsiteY16" fmla="*/ 168346 h 874800"/>
              <a:gd name="connsiteX17" fmla="*/ 21365 w 5952955"/>
              <a:gd name="connsiteY17" fmla="*/ 91140 h 874800"/>
              <a:gd name="connsiteX18" fmla="*/ 0 w 5952955"/>
              <a:gd name="connsiteY18" fmla="*/ 207 h 874800"/>
              <a:gd name="connsiteX0" fmla="*/ 0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285146 w 5952955"/>
              <a:gd name="connsiteY4" fmla="*/ 874800 h 874800"/>
              <a:gd name="connsiteX5" fmla="*/ 232487 w 5952955"/>
              <a:gd name="connsiteY5" fmla="*/ 820467 h 874800"/>
              <a:gd name="connsiteX6" fmla="*/ 181711 w 5952955"/>
              <a:gd name="connsiteY6" fmla="*/ 759805 h 874800"/>
              <a:gd name="connsiteX7" fmla="*/ 133607 w 5952955"/>
              <a:gd name="connsiteY7" fmla="*/ 700521 h 874800"/>
              <a:gd name="connsiteX8" fmla="*/ 89512 w 5952955"/>
              <a:gd name="connsiteY8" fmla="*/ 632965 h 874800"/>
              <a:gd name="connsiteX9" fmla="*/ 53434 w 5952955"/>
              <a:gd name="connsiteY9" fmla="*/ 559895 h 874800"/>
              <a:gd name="connsiteX10" fmla="*/ 33391 w 5952955"/>
              <a:gd name="connsiteY10" fmla="*/ 499232 h 874800"/>
              <a:gd name="connsiteX11" fmla="*/ 26710 w 5952955"/>
              <a:gd name="connsiteY11" fmla="*/ 439949 h 874800"/>
              <a:gd name="connsiteX12" fmla="*/ 26710 w 5952955"/>
              <a:gd name="connsiteY12" fmla="*/ 376529 h 874800"/>
              <a:gd name="connsiteX13" fmla="*/ 28046 w 5952955"/>
              <a:gd name="connsiteY13" fmla="*/ 308973 h 874800"/>
              <a:gd name="connsiteX14" fmla="*/ 30718 w 5952955"/>
              <a:gd name="connsiteY14" fmla="*/ 241417 h 874800"/>
              <a:gd name="connsiteX15" fmla="*/ 28046 w 5952955"/>
              <a:gd name="connsiteY15" fmla="*/ 168346 h 874800"/>
              <a:gd name="connsiteX16" fmla="*/ 21365 w 5952955"/>
              <a:gd name="connsiteY16" fmla="*/ 91140 h 874800"/>
              <a:gd name="connsiteX17" fmla="*/ 0 w 5952955"/>
              <a:gd name="connsiteY17" fmla="*/ 207 h 874800"/>
              <a:gd name="connsiteX0" fmla="*/ 0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285146 w 5952955"/>
              <a:gd name="connsiteY3" fmla="*/ 874800 h 874800"/>
              <a:gd name="connsiteX4" fmla="*/ 232487 w 5952955"/>
              <a:gd name="connsiteY4" fmla="*/ 820467 h 874800"/>
              <a:gd name="connsiteX5" fmla="*/ 181711 w 5952955"/>
              <a:gd name="connsiteY5" fmla="*/ 759805 h 874800"/>
              <a:gd name="connsiteX6" fmla="*/ 133607 w 5952955"/>
              <a:gd name="connsiteY6" fmla="*/ 700521 h 874800"/>
              <a:gd name="connsiteX7" fmla="*/ 89512 w 5952955"/>
              <a:gd name="connsiteY7" fmla="*/ 632965 h 874800"/>
              <a:gd name="connsiteX8" fmla="*/ 53434 w 5952955"/>
              <a:gd name="connsiteY8" fmla="*/ 559895 h 874800"/>
              <a:gd name="connsiteX9" fmla="*/ 33391 w 5952955"/>
              <a:gd name="connsiteY9" fmla="*/ 499232 h 874800"/>
              <a:gd name="connsiteX10" fmla="*/ 26710 w 5952955"/>
              <a:gd name="connsiteY10" fmla="*/ 439949 h 874800"/>
              <a:gd name="connsiteX11" fmla="*/ 26710 w 5952955"/>
              <a:gd name="connsiteY11" fmla="*/ 376529 h 874800"/>
              <a:gd name="connsiteX12" fmla="*/ 28046 w 5952955"/>
              <a:gd name="connsiteY12" fmla="*/ 308973 h 874800"/>
              <a:gd name="connsiteX13" fmla="*/ 30718 w 5952955"/>
              <a:gd name="connsiteY13" fmla="*/ 241417 h 874800"/>
              <a:gd name="connsiteX14" fmla="*/ 28046 w 5952955"/>
              <a:gd name="connsiteY14" fmla="*/ 168346 h 874800"/>
              <a:gd name="connsiteX15" fmla="*/ 21365 w 5952955"/>
              <a:gd name="connsiteY15" fmla="*/ 91140 h 874800"/>
              <a:gd name="connsiteX16" fmla="*/ 0 w 5952955"/>
              <a:gd name="connsiteY16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952955" h="874800">
                <a:moveTo>
                  <a:pt x="0" y="207"/>
                </a:moveTo>
                <a:lnTo>
                  <a:pt x="5952955" y="0"/>
                </a:lnTo>
                <a:lnTo>
                  <a:pt x="5952955" y="874800"/>
                </a:lnTo>
                <a:lnTo>
                  <a:pt x="285146" y="874800"/>
                </a:lnTo>
                <a:lnTo>
                  <a:pt x="232487" y="820467"/>
                </a:lnTo>
                <a:lnTo>
                  <a:pt x="181711" y="759805"/>
                </a:lnTo>
                <a:lnTo>
                  <a:pt x="133607" y="700521"/>
                </a:lnTo>
                <a:lnTo>
                  <a:pt x="89512" y="632965"/>
                </a:lnTo>
                <a:lnTo>
                  <a:pt x="53434" y="559895"/>
                </a:lnTo>
                <a:lnTo>
                  <a:pt x="33391" y="499232"/>
                </a:lnTo>
                <a:lnTo>
                  <a:pt x="26710" y="439949"/>
                </a:lnTo>
                <a:lnTo>
                  <a:pt x="26710" y="376529"/>
                </a:lnTo>
                <a:cubicBezTo>
                  <a:pt x="27155" y="354010"/>
                  <a:pt x="27601" y="331492"/>
                  <a:pt x="28046" y="308973"/>
                </a:cubicBezTo>
                <a:lnTo>
                  <a:pt x="30718" y="241417"/>
                </a:lnTo>
                <a:cubicBezTo>
                  <a:pt x="29827" y="217060"/>
                  <a:pt x="28937" y="192703"/>
                  <a:pt x="28046" y="168346"/>
                </a:cubicBezTo>
                <a:lnTo>
                  <a:pt x="21365" y="91140"/>
                </a:lnTo>
                <a:lnTo>
                  <a:pt x="0" y="2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" name="자유형: 도형 42">
            <a:extLst>
              <a:ext uri="{FF2B5EF4-FFF2-40B4-BE49-F238E27FC236}">
                <a16:creationId xmlns:a16="http://schemas.microsoft.com/office/drawing/2014/main" id="{DD96DDE0-AB48-479A-9968-C49EFC873451}"/>
              </a:ext>
            </a:extLst>
          </p:cNvPr>
          <p:cNvSpPr/>
          <p:nvPr/>
        </p:nvSpPr>
        <p:spPr>
          <a:xfrm>
            <a:off x="5474135" y="3892198"/>
            <a:ext cx="5836840" cy="874800"/>
          </a:xfrm>
          <a:custGeom>
            <a:avLst/>
            <a:gdLst>
              <a:gd name="connsiteX0" fmla="*/ 4612840 w 5836840"/>
              <a:gd name="connsiteY0" fmla="*/ 0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4612840 w 5836840"/>
              <a:gd name="connsiteY4" fmla="*/ 874800 h 874800"/>
              <a:gd name="connsiteX5" fmla="*/ 0 w 5836840"/>
              <a:gd name="connsiteY5" fmla="*/ 874800 h 874800"/>
              <a:gd name="connsiteX6" fmla="*/ 123 w 5836840"/>
              <a:gd name="connsiteY6" fmla="*/ 874708 h 874800"/>
              <a:gd name="connsiteX7" fmla="*/ 18830 w 5836840"/>
              <a:gd name="connsiteY7" fmla="*/ 855406 h 874800"/>
              <a:gd name="connsiteX8" fmla="*/ 33529 w 5836840"/>
              <a:gd name="connsiteY8" fmla="*/ 830590 h 874800"/>
              <a:gd name="connsiteX9" fmla="*/ 38873 w 5836840"/>
              <a:gd name="connsiteY9" fmla="*/ 803016 h 874800"/>
              <a:gd name="connsiteX10" fmla="*/ 36201 w 5836840"/>
              <a:gd name="connsiteY10" fmla="*/ 775442 h 874800"/>
              <a:gd name="connsiteX11" fmla="*/ 26847 w 5836840"/>
              <a:gd name="connsiteY11" fmla="*/ 749247 h 874800"/>
              <a:gd name="connsiteX12" fmla="*/ 14822 w 5836840"/>
              <a:gd name="connsiteY12" fmla="*/ 727188 h 874800"/>
              <a:gd name="connsiteX13" fmla="*/ 6804 w 5836840"/>
              <a:gd name="connsiteY13" fmla="*/ 705129 h 874800"/>
              <a:gd name="connsiteX14" fmla="*/ 45554 w 5836840"/>
              <a:gd name="connsiteY14" fmla="*/ 677555 h 874800"/>
              <a:gd name="connsiteX15" fmla="*/ 72279 w 5836840"/>
              <a:gd name="connsiteY15" fmla="*/ 649981 h 874800"/>
              <a:gd name="connsiteX16" fmla="*/ 86977 w 5836840"/>
              <a:gd name="connsiteY16" fmla="*/ 622408 h 874800"/>
              <a:gd name="connsiteX17" fmla="*/ 89650 w 5836840"/>
              <a:gd name="connsiteY17" fmla="*/ 592076 h 874800"/>
              <a:gd name="connsiteX18" fmla="*/ 85641 w 5836840"/>
              <a:gd name="connsiteY18" fmla="*/ 564503 h 874800"/>
              <a:gd name="connsiteX19" fmla="*/ 74951 w 5836840"/>
              <a:gd name="connsiteY19" fmla="*/ 534171 h 874800"/>
              <a:gd name="connsiteX20" fmla="*/ 60253 w 5836840"/>
              <a:gd name="connsiteY20" fmla="*/ 503840 h 874800"/>
              <a:gd name="connsiteX21" fmla="*/ 44218 w 5836840"/>
              <a:gd name="connsiteY21" fmla="*/ 473509 h 874800"/>
              <a:gd name="connsiteX22" fmla="*/ 29520 w 5836840"/>
              <a:gd name="connsiteY22" fmla="*/ 441799 h 874800"/>
              <a:gd name="connsiteX23" fmla="*/ 14822 w 5836840"/>
              <a:gd name="connsiteY23" fmla="*/ 411468 h 874800"/>
              <a:gd name="connsiteX24" fmla="*/ 6804 w 5836840"/>
              <a:gd name="connsiteY24" fmla="*/ 378379 h 874800"/>
              <a:gd name="connsiteX25" fmla="*/ 33529 w 5836840"/>
              <a:gd name="connsiteY25" fmla="*/ 353563 h 874800"/>
              <a:gd name="connsiteX26" fmla="*/ 70943 w 5836840"/>
              <a:gd name="connsiteY26" fmla="*/ 334261 h 874800"/>
              <a:gd name="connsiteX27" fmla="*/ 112365 w 5836840"/>
              <a:gd name="connsiteY27" fmla="*/ 316338 h 874800"/>
              <a:gd name="connsiteX28" fmla="*/ 155124 w 5836840"/>
              <a:gd name="connsiteY28" fmla="*/ 301173 h 874800"/>
              <a:gd name="connsiteX29" fmla="*/ 199219 w 5836840"/>
              <a:gd name="connsiteY29" fmla="*/ 286007 h 874800"/>
              <a:gd name="connsiteX30" fmla="*/ 243314 w 5836840"/>
              <a:gd name="connsiteY30" fmla="*/ 270841 h 874800"/>
              <a:gd name="connsiteX31" fmla="*/ 284737 w 5836840"/>
              <a:gd name="connsiteY31" fmla="*/ 252918 h 874800"/>
              <a:gd name="connsiteX32" fmla="*/ 318143 w 5836840"/>
              <a:gd name="connsiteY32" fmla="*/ 233617 h 874800"/>
              <a:gd name="connsiteX33" fmla="*/ 347539 w 5836840"/>
              <a:gd name="connsiteY33" fmla="*/ 206043 h 874800"/>
              <a:gd name="connsiteX34" fmla="*/ 364910 w 5836840"/>
              <a:gd name="connsiteY34" fmla="*/ 172954 h 874800"/>
              <a:gd name="connsiteX35" fmla="*/ 371591 w 5836840"/>
              <a:gd name="connsiteY35" fmla="*/ 138487 h 874800"/>
              <a:gd name="connsiteX36" fmla="*/ 366246 w 5836840"/>
              <a:gd name="connsiteY36" fmla="*/ 105399 h 874800"/>
              <a:gd name="connsiteX37" fmla="*/ 354220 w 5836840"/>
              <a:gd name="connsiteY37" fmla="*/ 75067 h 874800"/>
              <a:gd name="connsiteX38" fmla="*/ 335513 w 5836840"/>
              <a:gd name="connsiteY38" fmla="*/ 50251 h 874800"/>
              <a:gd name="connsiteX39" fmla="*/ 312798 w 5836840"/>
              <a:gd name="connsiteY39" fmla="*/ 25434 h 874800"/>
              <a:gd name="connsiteX40" fmla="*/ 291418 w 5836840"/>
              <a:gd name="connsiteY40" fmla="*/ 4754 h 874800"/>
              <a:gd name="connsiteX41" fmla="*/ 286644 w 5836840"/>
              <a:gd name="connsiteY41" fmla="*/ 207 h 874800"/>
              <a:gd name="connsiteX42" fmla="*/ 4612840 w 5836840"/>
              <a:gd name="connsiteY42" fmla="*/ 207 h 874800"/>
              <a:gd name="connsiteX0" fmla="*/ 4612840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4612840 w 5836840"/>
              <a:gd name="connsiteY4" fmla="*/ 874800 h 874800"/>
              <a:gd name="connsiteX5" fmla="*/ 0 w 5836840"/>
              <a:gd name="connsiteY5" fmla="*/ 874800 h 874800"/>
              <a:gd name="connsiteX6" fmla="*/ 123 w 5836840"/>
              <a:gd name="connsiteY6" fmla="*/ 874708 h 874800"/>
              <a:gd name="connsiteX7" fmla="*/ 18830 w 5836840"/>
              <a:gd name="connsiteY7" fmla="*/ 855406 h 874800"/>
              <a:gd name="connsiteX8" fmla="*/ 33529 w 5836840"/>
              <a:gd name="connsiteY8" fmla="*/ 830590 h 874800"/>
              <a:gd name="connsiteX9" fmla="*/ 38873 w 5836840"/>
              <a:gd name="connsiteY9" fmla="*/ 803016 h 874800"/>
              <a:gd name="connsiteX10" fmla="*/ 36201 w 5836840"/>
              <a:gd name="connsiteY10" fmla="*/ 775442 h 874800"/>
              <a:gd name="connsiteX11" fmla="*/ 26847 w 5836840"/>
              <a:gd name="connsiteY11" fmla="*/ 749247 h 874800"/>
              <a:gd name="connsiteX12" fmla="*/ 14822 w 5836840"/>
              <a:gd name="connsiteY12" fmla="*/ 727188 h 874800"/>
              <a:gd name="connsiteX13" fmla="*/ 6804 w 5836840"/>
              <a:gd name="connsiteY13" fmla="*/ 705129 h 874800"/>
              <a:gd name="connsiteX14" fmla="*/ 45554 w 5836840"/>
              <a:gd name="connsiteY14" fmla="*/ 677555 h 874800"/>
              <a:gd name="connsiteX15" fmla="*/ 72279 w 5836840"/>
              <a:gd name="connsiteY15" fmla="*/ 649981 h 874800"/>
              <a:gd name="connsiteX16" fmla="*/ 86977 w 5836840"/>
              <a:gd name="connsiteY16" fmla="*/ 622408 h 874800"/>
              <a:gd name="connsiteX17" fmla="*/ 89650 w 5836840"/>
              <a:gd name="connsiteY17" fmla="*/ 592076 h 874800"/>
              <a:gd name="connsiteX18" fmla="*/ 85641 w 5836840"/>
              <a:gd name="connsiteY18" fmla="*/ 564503 h 874800"/>
              <a:gd name="connsiteX19" fmla="*/ 74951 w 5836840"/>
              <a:gd name="connsiteY19" fmla="*/ 534171 h 874800"/>
              <a:gd name="connsiteX20" fmla="*/ 60253 w 5836840"/>
              <a:gd name="connsiteY20" fmla="*/ 503840 h 874800"/>
              <a:gd name="connsiteX21" fmla="*/ 44218 w 5836840"/>
              <a:gd name="connsiteY21" fmla="*/ 473509 h 874800"/>
              <a:gd name="connsiteX22" fmla="*/ 29520 w 5836840"/>
              <a:gd name="connsiteY22" fmla="*/ 441799 h 874800"/>
              <a:gd name="connsiteX23" fmla="*/ 14822 w 5836840"/>
              <a:gd name="connsiteY23" fmla="*/ 411468 h 874800"/>
              <a:gd name="connsiteX24" fmla="*/ 6804 w 5836840"/>
              <a:gd name="connsiteY24" fmla="*/ 378379 h 874800"/>
              <a:gd name="connsiteX25" fmla="*/ 33529 w 5836840"/>
              <a:gd name="connsiteY25" fmla="*/ 353563 h 874800"/>
              <a:gd name="connsiteX26" fmla="*/ 70943 w 5836840"/>
              <a:gd name="connsiteY26" fmla="*/ 334261 h 874800"/>
              <a:gd name="connsiteX27" fmla="*/ 112365 w 5836840"/>
              <a:gd name="connsiteY27" fmla="*/ 316338 h 874800"/>
              <a:gd name="connsiteX28" fmla="*/ 155124 w 5836840"/>
              <a:gd name="connsiteY28" fmla="*/ 301173 h 874800"/>
              <a:gd name="connsiteX29" fmla="*/ 199219 w 5836840"/>
              <a:gd name="connsiteY29" fmla="*/ 286007 h 874800"/>
              <a:gd name="connsiteX30" fmla="*/ 243314 w 5836840"/>
              <a:gd name="connsiteY30" fmla="*/ 270841 h 874800"/>
              <a:gd name="connsiteX31" fmla="*/ 284737 w 5836840"/>
              <a:gd name="connsiteY31" fmla="*/ 252918 h 874800"/>
              <a:gd name="connsiteX32" fmla="*/ 318143 w 5836840"/>
              <a:gd name="connsiteY32" fmla="*/ 233617 h 874800"/>
              <a:gd name="connsiteX33" fmla="*/ 347539 w 5836840"/>
              <a:gd name="connsiteY33" fmla="*/ 206043 h 874800"/>
              <a:gd name="connsiteX34" fmla="*/ 364910 w 5836840"/>
              <a:gd name="connsiteY34" fmla="*/ 172954 h 874800"/>
              <a:gd name="connsiteX35" fmla="*/ 371591 w 5836840"/>
              <a:gd name="connsiteY35" fmla="*/ 138487 h 874800"/>
              <a:gd name="connsiteX36" fmla="*/ 366246 w 5836840"/>
              <a:gd name="connsiteY36" fmla="*/ 105399 h 874800"/>
              <a:gd name="connsiteX37" fmla="*/ 354220 w 5836840"/>
              <a:gd name="connsiteY37" fmla="*/ 75067 h 874800"/>
              <a:gd name="connsiteX38" fmla="*/ 335513 w 5836840"/>
              <a:gd name="connsiteY38" fmla="*/ 50251 h 874800"/>
              <a:gd name="connsiteX39" fmla="*/ 312798 w 5836840"/>
              <a:gd name="connsiteY39" fmla="*/ 25434 h 874800"/>
              <a:gd name="connsiteX40" fmla="*/ 291418 w 5836840"/>
              <a:gd name="connsiteY40" fmla="*/ 4754 h 874800"/>
              <a:gd name="connsiteX41" fmla="*/ 286644 w 5836840"/>
              <a:gd name="connsiteY41" fmla="*/ 207 h 874800"/>
              <a:gd name="connsiteX42" fmla="*/ 4612840 w 5836840"/>
              <a:gd name="connsiteY42" fmla="*/ 207 h 874800"/>
              <a:gd name="connsiteX0" fmla="*/ 286644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4612840 w 5836840"/>
              <a:gd name="connsiteY4" fmla="*/ 874800 h 874800"/>
              <a:gd name="connsiteX5" fmla="*/ 0 w 5836840"/>
              <a:gd name="connsiteY5" fmla="*/ 874800 h 874800"/>
              <a:gd name="connsiteX6" fmla="*/ 123 w 5836840"/>
              <a:gd name="connsiteY6" fmla="*/ 874708 h 874800"/>
              <a:gd name="connsiteX7" fmla="*/ 18830 w 5836840"/>
              <a:gd name="connsiteY7" fmla="*/ 855406 h 874800"/>
              <a:gd name="connsiteX8" fmla="*/ 33529 w 5836840"/>
              <a:gd name="connsiteY8" fmla="*/ 830590 h 874800"/>
              <a:gd name="connsiteX9" fmla="*/ 38873 w 5836840"/>
              <a:gd name="connsiteY9" fmla="*/ 803016 h 874800"/>
              <a:gd name="connsiteX10" fmla="*/ 36201 w 5836840"/>
              <a:gd name="connsiteY10" fmla="*/ 775442 h 874800"/>
              <a:gd name="connsiteX11" fmla="*/ 26847 w 5836840"/>
              <a:gd name="connsiteY11" fmla="*/ 749247 h 874800"/>
              <a:gd name="connsiteX12" fmla="*/ 14822 w 5836840"/>
              <a:gd name="connsiteY12" fmla="*/ 727188 h 874800"/>
              <a:gd name="connsiteX13" fmla="*/ 6804 w 5836840"/>
              <a:gd name="connsiteY13" fmla="*/ 705129 h 874800"/>
              <a:gd name="connsiteX14" fmla="*/ 45554 w 5836840"/>
              <a:gd name="connsiteY14" fmla="*/ 677555 h 874800"/>
              <a:gd name="connsiteX15" fmla="*/ 72279 w 5836840"/>
              <a:gd name="connsiteY15" fmla="*/ 649981 h 874800"/>
              <a:gd name="connsiteX16" fmla="*/ 86977 w 5836840"/>
              <a:gd name="connsiteY16" fmla="*/ 622408 h 874800"/>
              <a:gd name="connsiteX17" fmla="*/ 89650 w 5836840"/>
              <a:gd name="connsiteY17" fmla="*/ 592076 h 874800"/>
              <a:gd name="connsiteX18" fmla="*/ 85641 w 5836840"/>
              <a:gd name="connsiteY18" fmla="*/ 564503 h 874800"/>
              <a:gd name="connsiteX19" fmla="*/ 74951 w 5836840"/>
              <a:gd name="connsiteY19" fmla="*/ 534171 h 874800"/>
              <a:gd name="connsiteX20" fmla="*/ 60253 w 5836840"/>
              <a:gd name="connsiteY20" fmla="*/ 503840 h 874800"/>
              <a:gd name="connsiteX21" fmla="*/ 44218 w 5836840"/>
              <a:gd name="connsiteY21" fmla="*/ 473509 h 874800"/>
              <a:gd name="connsiteX22" fmla="*/ 29520 w 5836840"/>
              <a:gd name="connsiteY22" fmla="*/ 441799 h 874800"/>
              <a:gd name="connsiteX23" fmla="*/ 14822 w 5836840"/>
              <a:gd name="connsiteY23" fmla="*/ 411468 h 874800"/>
              <a:gd name="connsiteX24" fmla="*/ 6804 w 5836840"/>
              <a:gd name="connsiteY24" fmla="*/ 378379 h 874800"/>
              <a:gd name="connsiteX25" fmla="*/ 33529 w 5836840"/>
              <a:gd name="connsiteY25" fmla="*/ 353563 h 874800"/>
              <a:gd name="connsiteX26" fmla="*/ 70943 w 5836840"/>
              <a:gd name="connsiteY26" fmla="*/ 334261 h 874800"/>
              <a:gd name="connsiteX27" fmla="*/ 112365 w 5836840"/>
              <a:gd name="connsiteY27" fmla="*/ 316338 h 874800"/>
              <a:gd name="connsiteX28" fmla="*/ 155124 w 5836840"/>
              <a:gd name="connsiteY28" fmla="*/ 301173 h 874800"/>
              <a:gd name="connsiteX29" fmla="*/ 199219 w 5836840"/>
              <a:gd name="connsiteY29" fmla="*/ 286007 h 874800"/>
              <a:gd name="connsiteX30" fmla="*/ 243314 w 5836840"/>
              <a:gd name="connsiteY30" fmla="*/ 270841 h 874800"/>
              <a:gd name="connsiteX31" fmla="*/ 284737 w 5836840"/>
              <a:gd name="connsiteY31" fmla="*/ 252918 h 874800"/>
              <a:gd name="connsiteX32" fmla="*/ 318143 w 5836840"/>
              <a:gd name="connsiteY32" fmla="*/ 233617 h 874800"/>
              <a:gd name="connsiteX33" fmla="*/ 347539 w 5836840"/>
              <a:gd name="connsiteY33" fmla="*/ 206043 h 874800"/>
              <a:gd name="connsiteX34" fmla="*/ 364910 w 5836840"/>
              <a:gd name="connsiteY34" fmla="*/ 172954 h 874800"/>
              <a:gd name="connsiteX35" fmla="*/ 371591 w 5836840"/>
              <a:gd name="connsiteY35" fmla="*/ 138487 h 874800"/>
              <a:gd name="connsiteX36" fmla="*/ 366246 w 5836840"/>
              <a:gd name="connsiteY36" fmla="*/ 105399 h 874800"/>
              <a:gd name="connsiteX37" fmla="*/ 354220 w 5836840"/>
              <a:gd name="connsiteY37" fmla="*/ 75067 h 874800"/>
              <a:gd name="connsiteX38" fmla="*/ 335513 w 5836840"/>
              <a:gd name="connsiteY38" fmla="*/ 50251 h 874800"/>
              <a:gd name="connsiteX39" fmla="*/ 312798 w 5836840"/>
              <a:gd name="connsiteY39" fmla="*/ 25434 h 874800"/>
              <a:gd name="connsiteX40" fmla="*/ 291418 w 5836840"/>
              <a:gd name="connsiteY40" fmla="*/ 4754 h 874800"/>
              <a:gd name="connsiteX41" fmla="*/ 286644 w 5836840"/>
              <a:gd name="connsiteY41" fmla="*/ 207 h 874800"/>
              <a:gd name="connsiteX0" fmla="*/ 286644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0 w 5836840"/>
              <a:gd name="connsiteY4" fmla="*/ 874800 h 874800"/>
              <a:gd name="connsiteX5" fmla="*/ 123 w 5836840"/>
              <a:gd name="connsiteY5" fmla="*/ 874708 h 874800"/>
              <a:gd name="connsiteX6" fmla="*/ 18830 w 5836840"/>
              <a:gd name="connsiteY6" fmla="*/ 855406 h 874800"/>
              <a:gd name="connsiteX7" fmla="*/ 33529 w 5836840"/>
              <a:gd name="connsiteY7" fmla="*/ 830590 h 874800"/>
              <a:gd name="connsiteX8" fmla="*/ 38873 w 5836840"/>
              <a:gd name="connsiteY8" fmla="*/ 803016 h 874800"/>
              <a:gd name="connsiteX9" fmla="*/ 36201 w 5836840"/>
              <a:gd name="connsiteY9" fmla="*/ 775442 h 874800"/>
              <a:gd name="connsiteX10" fmla="*/ 26847 w 5836840"/>
              <a:gd name="connsiteY10" fmla="*/ 749247 h 874800"/>
              <a:gd name="connsiteX11" fmla="*/ 14822 w 5836840"/>
              <a:gd name="connsiteY11" fmla="*/ 727188 h 874800"/>
              <a:gd name="connsiteX12" fmla="*/ 6804 w 5836840"/>
              <a:gd name="connsiteY12" fmla="*/ 705129 h 874800"/>
              <a:gd name="connsiteX13" fmla="*/ 45554 w 5836840"/>
              <a:gd name="connsiteY13" fmla="*/ 677555 h 874800"/>
              <a:gd name="connsiteX14" fmla="*/ 72279 w 5836840"/>
              <a:gd name="connsiteY14" fmla="*/ 649981 h 874800"/>
              <a:gd name="connsiteX15" fmla="*/ 86977 w 5836840"/>
              <a:gd name="connsiteY15" fmla="*/ 622408 h 874800"/>
              <a:gd name="connsiteX16" fmla="*/ 89650 w 5836840"/>
              <a:gd name="connsiteY16" fmla="*/ 592076 h 874800"/>
              <a:gd name="connsiteX17" fmla="*/ 85641 w 5836840"/>
              <a:gd name="connsiteY17" fmla="*/ 564503 h 874800"/>
              <a:gd name="connsiteX18" fmla="*/ 74951 w 5836840"/>
              <a:gd name="connsiteY18" fmla="*/ 534171 h 874800"/>
              <a:gd name="connsiteX19" fmla="*/ 60253 w 5836840"/>
              <a:gd name="connsiteY19" fmla="*/ 503840 h 874800"/>
              <a:gd name="connsiteX20" fmla="*/ 44218 w 5836840"/>
              <a:gd name="connsiteY20" fmla="*/ 473509 h 874800"/>
              <a:gd name="connsiteX21" fmla="*/ 29520 w 5836840"/>
              <a:gd name="connsiteY21" fmla="*/ 441799 h 874800"/>
              <a:gd name="connsiteX22" fmla="*/ 14822 w 5836840"/>
              <a:gd name="connsiteY22" fmla="*/ 411468 h 874800"/>
              <a:gd name="connsiteX23" fmla="*/ 6804 w 5836840"/>
              <a:gd name="connsiteY23" fmla="*/ 378379 h 874800"/>
              <a:gd name="connsiteX24" fmla="*/ 33529 w 5836840"/>
              <a:gd name="connsiteY24" fmla="*/ 353563 h 874800"/>
              <a:gd name="connsiteX25" fmla="*/ 70943 w 5836840"/>
              <a:gd name="connsiteY25" fmla="*/ 334261 h 874800"/>
              <a:gd name="connsiteX26" fmla="*/ 112365 w 5836840"/>
              <a:gd name="connsiteY26" fmla="*/ 316338 h 874800"/>
              <a:gd name="connsiteX27" fmla="*/ 155124 w 5836840"/>
              <a:gd name="connsiteY27" fmla="*/ 301173 h 874800"/>
              <a:gd name="connsiteX28" fmla="*/ 199219 w 5836840"/>
              <a:gd name="connsiteY28" fmla="*/ 286007 h 874800"/>
              <a:gd name="connsiteX29" fmla="*/ 243314 w 5836840"/>
              <a:gd name="connsiteY29" fmla="*/ 270841 h 874800"/>
              <a:gd name="connsiteX30" fmla="*/ 284737 w 5836840"/>
              <a:gd name="connsiteY30" fmla="*/ 252918 h 874800"/>
              <a:gd name="connsiteX31" fmla="*/ 318143 w 5836840"/>
              <a:gd name="connsiteY31" fmla="*/ 233617 h 874800"/>
              <a:gd name="connsiteX32" fmla="*/ 347539 w 5836840"/>
              <a:gd name="connsiteY32" fmla="*/ 206043 h 874800"/>
              <a:gd name="connsiteX33" fmla="*/ 364910 w 5836840"/>
              <a:gd name="connsiteY33" fmla="*/ 172954 h 874800"/>
              <a:gd name="connsiteX34" fmla="*/ 371591 w 5836840"/>
              <a:gd name="connsiteY34" fmla="*/ 138487 h 874800"/>
              <a:gd name="connsiteX35" fmla="*/ 366246 w 5836840"/>
              <a:gd name="connsiteY35" fmla="*/ 105399 h 874800"/>
              <a:gd name="connsiteX36" fmla="*/ 354220 w 5836840"/>
              <a:gd name="connsiteY36" fmla="*/ 75067 h 874800"/>
              <a:gd name="connsiteX37" fmla="*/ 335513 w 5836840"/>
              <a:gd name="connsiteY37" fmla="*/ 50251 h 874800"/>
              <a:gd name="connsiteX38" fmla="*/ 312798 w 5836840"/>
              <a:gd name="connsiteY38" fmla="*/ 25434 h 874800"/>
              <a:gd name="connsiteX39" fmla="*/ 291418 w 5836840"/>
              <a:gd name="connsiteY39" fmla="*/ 4754 h 874800"/>
              <a:gd name="connsiteX40" fmla="*/ 286644 w 5836840"/>
              <a:gd name="connsiteY40" fmla="*/ 207 h 874800"/>
              <a:gd name="connsiteX0" fmla="*/ 286644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0 w 5836840"/>
              <a:gd name="connsiteY3" fmla="*/ 874800 h 874800"/>
              <a:gd name="connsiteX4" fmla="*/ 123 w 5836840"/>
              <a:gd name="connsiteY4" fmla="*/ 874708 h 874800"/>
              <a:gd name="connsiteX5" fmla="*/ 18830 w 5836840"/>
              <a:gd name="connsiteY5" fmla="*/ 855406 h 874800"/>
              <a:gd name="connsiteX6" fmla="*/ 33529 w 5836840"/>
              <a:gd name="connsiteY6" fmla="*/ 830590 h 874800"/>
              <a:gd name="connsiteX7" fmla="*/ 38873 w 5836840"/>
              <a:gd name="connsiteY7" fmla="*/ 803016 h 874800"/>
              <a:gd name="connsiteX8" fmla="*/ 36201 w 5836840"/>
              <a:gd name="connsiteY8" fmla="*/ 775442 h 874800"/>
              <a:gd name="connsiteX9" fmla="*/ 26847 w 5836840"/>
              <a:gd name="connsiteY9" fmla="*/ 749247 h 874800"/>
              <a:gd name="connsiteX10" fmla="*/ 14822 w 5836840"/>
              <a:gd name="connsiteY10" fmla="*/ 727188 h 874800"/>
              <a:gd name="connsiteX11" fmla="*/ 6804 w 5836840"/>
              <a:gd name="connsiteY11" fmla="*/ 705129 h 874800"/>
              <a:gd name="connsiteX12" fmla="*/ 45554 w 5836840"/>
              <a:gd name="connsiteY12" fmla="*/ 677555 h 874800"/>
              <a:gd name="connsiteX13" fmla="*/ 72279 w 5836840"/>
              <a:gd name="connsiteY13" fmla="*/ 649981 h 874800"/>
              <a:gd name="connsiteX14" fmla="*/ 86977 w 5836840"/>
              <a:gd name="connsiteY14" fmla="*/ 622408 h 874800"/>
              <a:gd name="connsiteX15" fmla="*/ 89650 w 5836840"/>
              <a:gd name="connsiteY15" fmla="*/ 592076 h 874800"/>
              <a:gd name="connsiteX16" fmla="*/ 85641 w 5836840"/>
              <a:gd name="connsiteY16" fmla="*/ 564503 h 874800"/>
              <a:gd name="connsiteX17" fmla="*/ 74951 w 5836840"/>
              <a:gd name="connsiteY17" fmla="*/ 534171 h 874800"/>
              <a:gd name="connsiteX18" fmla="*/ 60253 w 5836840"/>
              <a:gd name="connsiteY18" fmla="*/ 503840 h 874800"/>
              <a:gd name="connsiteX19" fmla="*/ 44218 w 5836840"/>
              <a:gd name="connsiteY19" fmla="*/ 473509 h 874800"/>
              <a:gd name="connsiteX20" fmla="*/ 29520 w 5836840"/>
              <a:gd name="connsiteY20" fmla="*/ 441799 h 874800"/>
              <a:gd name="connsiteX21" fmla="*/ 14822 w 5836840"/>
              <a:gd name="connsiteY21" fmla="*/ 411468 h 874800"/>
              <a:gd name="connsiteX22" fmla="*/ 6804 w 5836840"/>
              <a:gd name="connsiteY22" fmla="*/ 378379 h 874800"/>
              <a:gd name="connsiteX23" fmla="*/ 33529 w 5836840"/>
              <a:gd name="connsiteY23" fmla="*/ 353563 h 874800"/>
              <a:gd name="connsiteX24" fmla="*/ 70943 w 5836840"/>
              <a:gd name="connsiteY24" fmla="*/ 334261 h 874800"/>
              <a:gd name="connsiteX25" fmla="*/ 112365 w 5836840"/>
              <a:gd name="connsiteY25" fmla="*/ 316338 h 874800"/>
              <a:gd name="connsiteX26" fmla="*/ 155124 w 5836840"/>
              <a:gd name="connsiteY26" fmla="*/ 301173 h 874800"/>
              <a:gd name="connsiteX27" fmla="*/ 199219 w 5836840"/>
              <a:gd name="connsiteY27" fmla="*/ 286007 h 874800"/>
              <a:gd name="connsiteX28" fmla="*/ 243314 w 5836840"/>
              <a:gd name="connsiteY28" fmla="*/ 270841 h 874800"/>
              <a:gd name="connsiteX29" fmla="*/ 284737 w 5836840"/>
              <a:gd name="connsiteY29" fmla="*/ 252918 h 874800"/>
              <a:gd name="connsiteX30" fmla="*/ 318143 w 5836840"/>
              <a:gd name="connsiteY30" fmla="*/ 233617 h 874800"/>
              <a:gd name="connsiteX31" fmla="*/ 347539 w 5836840"/>
              <a:gd name="connsiteY31" fmla="*/ 206043 h 874800"/>
              <a:gd name="connsiteX32" fmla="*/ 364910 w 5836840"/>
              <a:gd name="connsiteY32" fmla="*/ 172954 h 874800"/>
              <a:gd name="connsiteX33" fmla="*/ 371591 w 5836840"/>
              <a:gd name="connsiteY33" fmla="*/ 138487 h 874800"/>
              <a:gd name="connsiteX34" fmla="*/ 366246 w 5836840"/>
              <a:gd name="connsiteY34" fmla="*/ 105399 h 874800"/>
              <a:gd name="connsiteX35" fmla="*/ 354220 w 5836840"/>
              <a:gd name="connsiteY35" fmla="*/ 75067 h 874800"/>
              <a:gd name="connsiteX36" fmla="*/ 335513 w 5836840"/>
              <a:gd name="connsiteY36" fmla="*/ 50251 h 874800"/>
              <a:gd name="connsiteX37" fmla="*/ 312798 w 5836840"/>
              <a:gd name="connsiteY37" fmla="*/ 25434 h 874800"/>
              <a:gd name="connsiteX38" fmla="*/ 291418 w 5836840"/>
              <a:gd name="connsiteY38" fmla="*/ 4754 h 874800"/>
              <a:gd name="connsiteX39" fmla="*/ 286644 w 5836840"/>
              <a:gd name="connsiteY39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36840" h="874800">
                <a:moveTo>
                  <a:pt x="286644" y="207"/>
                </a:moveTo>
                <a:lnTo>
                  <a:pt x="5836840" y="0"/>
                </a:lnTo>
                <a:lnTo>
                  <a:pt x="5836840" y="874800"/>
                </a:lnTo>
                <a:lnTo>
                  <a:pt x="0" y="874800"/>
                </a:lnTo>
                <a:lnTo>
                  <a:pt x="123" y="874708"/>
                </a:lnTo>
                <a:lnTo>
                  <a:pt x="18830" y="855406"/>
                </a:lnTo>
                <a:lnTo>
                  <a:pt x="33529" y="830590"/>
                </a:lnTo>
                <a:lnTo>
                  <a:pt x="38873" y="803016"/>
                </a:lnTo>
                <a:lnTo>
                  <a:pt x="36201" y="775442"/>
                </a:lnTo>
                <a:lnTo>
                  <a:pt x="26847" y="749247"/>
                </a:lnTo>
                <a:lnTo>
                  <a:pt x="14822" y="727188"/>
                </a:lnTo>
                <a:lnTo>
                  <a:pt x="6804" y="705129"/>
                </a:lnTo>
                <a:lnTo>
                  <a:pt x="45554" y="677555"/>
                </a:lnTo>
                <a:lnTo>
                  <a:pt x="72279" y="649981"/>
                </a:lnTo>
                <a:lnTo>
                  <a:pt x="86977" y="622408"/>
                </a:lnTo>
                <a:lnTo>
                  <a:pt x="89650" y="592076"/>
                </a:lnTo>
                <a:lnTo>
                  <a:pt x="85641" y="564503"/>
                </a:lnTo>
                <a:lnTo>
                  <a:pt x="74951" y="534171"/>
                </a:lnTo>
                <a:lnTo>
                  <a:pt x="60253" y="503840"/>
                </a:lnTo>
                <a:lnTo>
                  <a:pt x="44218" y="473509"/>
                </a:lnTo>
                <a:lnTo>
                  <a:pt x="29520" y="441799"/>
                </a:lnTo>
                <a:lnTo>
                  <a:pt x="14822" y="411468"/>
                </a:lnTo>
                <a:lnTo>
                  <a:pt x="6804" y="378379"/>
                </a:lnTo>
                <a:lnTo>
                  <a:pt x="33529" y="353563"/>
                </a:lnTo>
                <a:lnTo>
                  <a:pt x="70943" y="334261"/>
                </a:lnTo>
                <a:lnTo>
                  <a:pt x="112365" y="316338"/>
                </a:lnTo>
                <a:lnTo>
                  <a:pt x="155124" y="301173"/>
                </a:lnTo>
                <a:lnTo>
                  <a:pt x="199219" y="286007"/>
                </a:lnTo>
                <a:lnTo>
                  <a:pt x="243314" y="270841"/>
                </a:lnTo>
                <a:lnTo>
                  <a:pt x="284737" y="252918"/>
                </a:lnTo>
                <a:lnTo>
                  <a:pt x="318143" y="233617"/>
                </a:lnTo>
                <a:lnTo>
                  <a:pt x="347539" y="206043"/>
                </a:lnTo>
                <a:lnTo>
                  <a:pt x="364910" y="172954"/>
                </a:lnTo>
                <a:lnTo>
                  <a:pt x="371591" y="138487"/>
                </a:lnTo>
                <a:lnTo>
                  <a:pt x="366246" y="105399"/>
                </a:lnTo>
                <a:lnTo>
                  <a:pt x="354220" y="75067"/>
                </a:lnTo>
                <a:lnTo>
                  <a:pt x="335513" y="50251"/>
                </a:lnTo>
                <a:lnTo>
                  <a:pt x="312798" y="25434"/>
                </a:lnTo>
                <a:lnTo>
                  <a:pt x="291418" y="4754"/>
                </a:lnTo>
                <a:lnTo>
                  <a:pt x="286644" y="20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" name="자유형: 도형 43">
            <a:extLst>
              <a:ext uri="{FF2B5EF4-FFF2-40B4-BE49-F238E27FC236}">
                <a16:creationId xmlns:a16="http://schemas.microsoft.com/office/drawing/2014/main" id="{0A333653-8A11-4F30-9595-7E907C733C4A}"/>
              </a:ext>
            </a:extLst>
          </p:cNvPr>
          <p:cNvSpPr/>
          <p:nvPr/>
        </p:nvSpPr>
        <p:spPr>
          <a:xfrm>
            <a:off x="4794899" y="4895414"/>
            <a:ext cx="6516079" cy="874800"/>
          </a:xfrm>
          <a:custGeom>
            <a:avLst/>
            <a:gdLst>
              <a:gd name="connsiteX0" fmla="*/ 5292079 w 6516079"/>
              <a:gd name="connsiteY0" fmla="*/ 0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0 w 6516079"/>
              <a:gd name="connsiteY5" fmla="*/ 874800 h 874800"/>
              <a:gd name="connsiteX6" fmla="*/ 0 w 6516079"/>
              <a:gd name="connsiteY6" fmla="*/ 539778 h 874800"/>
              <a:gd name="connsiteX7" fmla="*/ 47330 w 6516079"/>
              <a:gd name="connsiteY7" fmla="*/ 545672 h 874800"/>
              <a:gd name="connsiteX8" fmla="*/ 124830 w 6516079"/>
              <a:gd name="connsiteY8" fmla="*/ 553944 h 874800"/>
              <a:gd name="connsiteX9" fmla="*/ 203667 w 6516079"/>
              <a:gd name="connsiteY9" fmla="*/ 556701 h 874800"/>
              <a:gd name="connsiteX10" fmla="*/ 278495 w 6516079"/>
              <a:gd name="connsiteY10" fmla="*/ 551187 h 874800"/>
              <a:gd name="connsiteX11" fmla="*/ 349315 w 6516079"/>
              <a:gd name="connsiteY11" fmla="*/ 538778 h 874800"/>
              <a:gd name="connsiteX12" fmla="*/ 388065 w 6516079"/>
              <a:gd name="connsiteY12" fmla="*/ 529127 h 874800"/>
              <a:gd name="connsiteX13" fmla="*/ 426815 w 6516079"/>
              <a:gd name="connsiteY13" fmla="*/ 511205 h 874800"/>
              <a:gd name="connsiteX14" fmla="*/ 465566 w 6516079"/>
              <a:gd name="connsiteY14" fmla="*/ 490524 h 874800"/>
              <a:gd name="connsiteX15" fmla="*/ 498971 w 6516079"/>
              <a:gd name="connsiteY15" fmla="*/ 465708 h 874800"/>
              <a:gd name="connsiteX16" fmla="*/ 533713 w 6516079"/>
              <a:gd name="connsiteY16" fmla="*/ 435377 h 874800"/>
              <a:gd name="connsiteX17" fmla="*/ 560437 w 6516079"/>
              <a:gd name="connsiteY17" fmla="*/ 403667 h 874800"/>
              <a:gd name="connsiteX18" fmla="*/ 579144 w 6516079"/>
              <a:gd name="connsiteY18" fmla="*/ 363685 h 874800"/>
              <a:gd name="connsiteX19" fmla="*/ 593842 w 6516079"/>
              <a:gd name="connsiteY19" fmla="*/ 318188 h 874800"/>
              <a:gd name="connsiteX20" fmla="*/ 599187 w 6516079"/>
              <a:gd name="connsiteY20" fmla="*/ 268555 h 874800"/>
              <a:gd name="connsiteX21" fmla="*/ 593842 w 6516079"/>
              <a:gd name="connsiteY21" fmla="*/ 213407 h 874800"/>
              <a:gd name="connsiteX22" fmla="*/ 587161 w 6516079"/>
              <a:gd name="connsiteY22" fmla="*/ 174804 h 874800"/>
              <a:gd name="connsiteX23" fmla="*/ 577808 w 6516079"/>
              <a:gd name="connsiteY23" fmla="*/ 132065 h 874800"/>
              <a:gd name="connsiteX24" fmla="*/ 567118 w 6516079"/>
              <a:gd name="connsiteY24" fmla="*/ 87946 h 874800"/>
              <a:gd name="connsiteX25" fmla="*/ 563109 w 6516079"/>
              <a:gd name="connsiteY25" fmla="*/ 45207 h 874800"/>
              <a:gd name="connsiteX26" fmla="*/ 563109 w 6516079"/>
              <a:gd name="connsiteY26" fmla="*/ 207 h 874800"/>
              <a:gd name="connsiteX27" fmla="*/ 5292079 w 6516079"/>
              <a:gd name="connsiteY27" fmla="*/ 207 h 874800"/>
              <a:gd name="connsiteX0" fmla="*/ 529207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0 w 6516079"/>
              <a:gd name="connsiteY5" fmla="*/ 874800 h 874800"/>
              <a:gd name="connsiteX6" fmla="*/ 0 w 6516079"/>
              <a:gd name="connsiteY6" fmla="*/ 539778 h 874800"/>
              <a:gd name="connsiteX7" fmla="*/ 47330 w 6516079"/>
              <a:gd name="connsiteY7" fmla="*/ 545672 h 874800"/>
              <a:gd name="connsiteX8" fmla="*/ 124830 w 6516079"/>
              <a:gd name="connsiteY8" fmla="*/ 553944 h 874800"/>
              <a:gd name="connsiteX9" fmla="*/ 203667 w 6516079"/>
              <a:gd name="connsiteY9" fmla="*/ 556701 h 874800"/>
              <a:gd name="connsiteX10" fmla="*/ 278495 w 6516079"/>
              <a:gd name="connsiteY10" fmla="*/ 551187 h 874800"/>
              <a:gd name="connsiteX11" fmla="*/ 349315 w 6516079"/>
              <a:gd name="connsiteY11" fmla="*/ 538778 h 874800"/>
              <a:gd name="connsiteX12" fmla="*/ 388065 w 6516079"/>
              <a:gd name="connsiteY12" fmla="*/ 529127 h 874800"/>
              <a:gd name="connsiteX13" fmla="*/ 426815 w 6516079"/>
              <a:gd name="connsiteY13" fmla="*/ 511205 h 874800"/>
              <a:gd name="connsiteX14" fmla="*/ 465566 w 6516079"/>
              <a:gd name="connsiteY14" fmla="*/ 490524 h 874800"/>
              <a:gd name="connsiteX15" fmla="*/ 498971 w 6516079"/>
              <a:gd name="connsiteY15" fmla="*/ 465708 h 874800"/>
              <a:gd name="connsiteX16" fmla="*/ 533713 w 6516079"/>
              <a:gd name="connsiteY16" fmla="*/ 435377 h 874800"/>
              <a:gd name="connsiteX17" fmla="*/ 560437 w 6516079"/>
              <a:gd name="connsiteY17" fmla="*/ 403667 h 874800"/>
              <a:gd name="connsiteX18" fmla="*/ 579144 w 6516079"/>
              <a:gd name="connsiteY18" fmla="*/ 363685 h 874800"/>
              <a:gd name="connsiteX19" fmla="*/ 593842 w 6516079"/>
              <a:gd name="connsiteY19" fmla="*/ 318188 h 874800"/>
              <a:gd name="connsiteX20" fmla="*/ 599187 w 6516079"/>
              <a:gd name="connsiteY20" fmla="*/ 268555 h 874800"/>
              <a:gd name="connsiteX21" fmla="*/ 593842 w 6516079"/>
              <a:gd name="connsiteY21" fmla="*/ 213407 h 874800"/>
              <a:gd name="connsiteX22" fmla="*/ 587161 w 6516079"/>
              <a:gd name="connsiteY22" fmla="*/ 174804 h 874800"/>
              <a:gd name="connsiteX23" fmla="*/ 577808 w 6516079"/>
              <a:gd name="connsiteY23" fmla="*/ 132065 h 874800"/>
              <a:gd name="connsiteX24" fmla="*/ 567118 w 6516079"/>
              <a:gd name="connsiteY24" fmla="*/ 87946 h 874800"/>
              <a:gd name="connsiteX25" fmla="*/ 563109 w 6516079"/>
              <a:gd name="connsiteY25" fmla="*/ 45207 h 874800"/>
              <a:gd name="connsiteX26" fmla="*/ 563109 w 6516079"/>
              <a:gd name="connsiteY26" fmla="*/ 207 h 874800"/>
              <a:gd name="connsiteX27" fmla="*/ 5292079 w 6516079"/>
              <a:gd name="connsiteY27" fmla="*/ 207 h 874800"/>
              <a:gd name="connsiteX0" fmla="*/ 529207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0 w 6516079"/>
              <a:gd name="connsiteY4" fmla="*/ 874800 h 874800"/>
              <a:gd name="connsiteX5" fmla="*/ 0 w 6516079"/>
              <a:gd name="connsiteY5" fmla="*/ 539778 h 874800"/>
              <a:gd name="connsiteX6" fmla="*/ 47330 w 6516079"/>
              <a:gd name="connsiteY6" fmla="*/ 545672 h 874800"/>
              <a:gd name="connsiteX7" fmla="*/ 124830 w 6516079"/>
              <a:gd name="connsiteY7" fmla="*/ 553944 h 874800"/>
              <a:gd name="connsiteX8" fmla="*/ 203667 w 6516079"/>
              <a:gd name="connsiteY8" fmla="*/ 556701 h 874800"/>
              <a:gd name="connsiteX9" fmla="*/ 278495 w 6516079"/>
              <a:gd name="connsiteY9" fmla="*/ 551187 h 874800"/>
              <a:gd name="connsiteX10" fmla="*/ 349315 w 6516079"/>
              <a:gd name="connsiteY10" fmla="*/ 538778 h 874800"/>
              <a:gd name="connsiteX11" fmla="*/ 388065 w 6516079"/>
              <a:gd name="connsiteY11" fmla="*/ 529127 h 874800"/>
              <a:gd name="connsiteX12" fmla="*/ 426815 w 6516079"/>
              <a:gd name="connsiteY12" fmla="*/ 511205 h 874800"/>
              <a:gd name="connsiteX13" fmla="*/ 465566 w 6516079"/>
              <a:gd name="connsiteY13" fmla="*/ 490524 h 874800"/>
              <a:gd name="connsiteX14" fmla="*/ 498971 w 6516079"/>
              <a:gd name="connsiteY14" fmla="*/ 465708 h 874800"/>
              <a:gd name="connsiteX15" fmla="*/ 533713 w 6516079"/>
              <a:gd name="connsiteY15" fmla="*/ 435377 h 874800"/>
              <a:gd name="connsiteX16" fmla="*/ 560437 w 6516079"/>
              <a:gd name="connsiteY16" fmla="*/ 403667 h 874800"/>
              <a:gd name="connsiteX17" fmla="*/ 579144 w 6516079"/>
              <a:gd name="connsiteY17" fmla="*/ 363685 h 874800"/>
              <a:gd name="connsiteX18" fmla="*/ 593842 w 6516079"/>
              <a:gd name="connsiteY18" fmla="*/ 318188 h 874800"/>
              <a:gd name="connsiteX19" fmla="*/ 599187 w 6516079"/>
              <a:gd name="connsiteY19" fmla="*/ 268555 h 874800"/>
              <a:gd name="connsiteX20" fmla="*/ 593842 w 6516079"/>
              <a:gd name="connsiteY20" fmla="*/ 213407 h 874800"/>
              <a:gd name="connsiteX21" fmla="*/ 587161 w 6516079"/>
              <a:gd name="connsiteY21" fmla="*/ 174804 h 874800"/>
              <a:gd name="connsiteX22" fmla="*/ 577808 w 6516079"/>
              <a:gd name="connsiteY22" fmla="*/ 132065 h 874800"/>
              <a:gd name="connsiteX23" fmla="*/ 567118 w 6516079"/>
              <a:gd name="connsiteY23" fmla="*/ 87946 h 874800"/>
              <a:gd name="connsiteX24" fmla="*/ 563109 w 6516079"/>
              <a:gd name="connsiteY24" fmla="*/ 45207 h 874800"/>
              <a:gd name="connsiteX25" fmla="*/ 563109 w 6516079"/>
              <a:gd name="connsiteY25" fmla="*/ 207 h 874800"/>
              <a:gd name="connsiteX26" fmla="*/ 5292079 w 6516079"/>
              <a:gd name="connsiteY26" fmla="*/ 207 h 874800"/>
              <a:gd name="connsiteX0" fmla="*/ 56310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0 w 6516079"/>
              <a:gd name="connsiteY4" fmla="*/ 874800 h 874800"/>
              <a:gd name="connsiteX5" fmla="*/ 0 w 6516079"/>
              <a:gd name="connsiteY5" fmla="*/ 539778 h 874800"/>
              <a:gd name="connsiteX6" fmla="*/ 47330 w 6516079"/>
              <a:gd name="connsiteY6" fmla="*/ 545672 h 874800"/>
              <a:gd name="connsiteX7" fmla="*/ 124830 w 6516079"/>
              <a:gd name="connsiteY7" fmla="*/ 553944 h 874800"/>
              <a:gd name="connsiteX8" fmla="*/ 203667 w 6516079"/>
              <a:gd name="connsiteY8" fmla="*/ 556701 h 874800"/>
              <a:gd name="connsiteX9" fmla="*/ 278495 w 6516079"/>
              <a:gd name="connsiteY9" fmla="*/ 551187 h 874800"/>
              <a:gd name="connsiteX10" fmla="*/ 349315 w 6516079"/>
              <a:gd name="connsiteY10" fmla="*/ 538778 h 874800"/>
              <a:gd name="connsiteX11" fmla="*/ 388065 w 6516079"/>
              <a:gd name="connsiteY11" fmla="*/ 529127 h 874800"/>
              <a:gd name="connsiteX12" fmla="*/ 426815 w 6516079"/>
              <a:gd name="connsiteY12" fmla="*/ 511205 h 874800"/>
              <a:gd name="connsiteX13" fmla="*/ 465566 w 6516079"/>
              <a:gd name="connsiteY13" fmla="*/ 490524 h 874800"/>
              <a:gd name="connsiteX14" fmla="*/ 498971 w 6516079"/>
              <a:gd name="connsiteY14" fmla="*/ 465708 h 874800"/>
              <a:gd name="connsiteX15" fmla="*/ 533713 w 6516079"/>
              <a:gd name="connsiteY15" fmla="*/ 435377 h 874800"/>
              <a:gd name="connsiteX16" fmla="*/ 560437 w 6516079"/>
              <a:gd name="connsiteY16" fmla="*/ 403667 h 874800"/>
              <a:gd name="connsiteX17" fmla="*/ 579144 w 6516079"/>
              <a:gd name="connsiteY17" fmla="*/ 363685 h 874800"/>
              <a:gd name="connsiteX18" fmla="*/ 593842 w 6516079"/>
              <a:gd name="connsiteY18" fmla="*/ 318188 h 874800"/>
              <a:gd name="connsiteX19" fmla="*/ 599187 w 6516079"/>
              <a:gd name="connsiteY19" fmla="*/ 268555 h 874800"/>
              <a:gd name="connsiteX20" fmla="*/ 593842 w 6516079"/>
              <a:gd name="connsiteY20" fmla="*/ 213407 h 874800"/>
              <a:gd name="connsiteX21" fmla="*/ 587161 w 6516079"/>
              <a:gd name="connsiteY21" fmla="*/ 174804 h 874800"/>
              <a:gd name="connsiteX22" fmla="*/ 577808 w 6516079"/>
              <a:gd name="connsiteY22" fmla="*/ 132065 h 874800"/>
              <a:gd name="connsiteX23" fmla="*/ 567118 w 6516079"/>
              <a:gd name="connsiteY23" fmla="*/ 87946 h 874800"/>
              <a:gd name="connsiteX24" fmla="*/ 563109 w 6516079"/>
              <a:gd name="connsiteY24" fmla="*/ 45207 h 874800"/>
              <a:gd name="connsiteX25" fmla="*/ 563109 w 6516079"/>
              <a:gd name="connsiteY25" fmla="*/ 207 h 874800"/>
              <a:gd name="connsiteX0" fmla="*/ 56310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0 w 6516079"/>
              <a:gd name="connsiteY3" fmla="*/ 874800 h 874800"/>
              <a:gd name="connsiteX4" fmla="*/ 0 w 6516079"/>
              <a:gd name="connsiteY4" fmla="*/ 539778 h 874800"/>
              <a:gd name="connsiteX5" fmla="*/ 47330 w 6516079"/>
              <a:gd name="connsiteY5" fmla="*/ 545672 h 874800"/>
              <a:gd name="connsiteX6" fmla="*/ 124830 w 6516079"/>
              <a:gd name="connsiteY6" fmla="*/ 553944 h 874800"/>
              <a:gd name="connsiteX7" fmla="*/ 203667 w 6516079"/>
              <a:gd name="connsiteY7" fmla="*/ 556701 h 874800"/>
              <a:gd name="connsiteX8" fmla="*/ 278495 w 6516079"/>
              <a:gd name="connsiteY8" fmla="*/ 551187 h 874800"/>
              <a:gd name="connsiteX9" fmla="*/ 349315 w 6516079"/>
              <a:gd name="connsiteY9" fmla="*/ 538778 h 874800"/>
              <a:gd name="connsiteX10" fmla="*/ 388065 w 6516079"/>
              <a:gd name="connsiteY10" fmla="*/ 529127 h 874800"/>
              <a:gd name="connsiteX11" fmla="*/ 426815 w 6516079"/>
              <a:gd name="connsiteY11" fmla="*/ 511205 h 874800"/>
              <a:gd name="connsiteX12" fmla="*/ 465566 w 6516079"/>
              <a:gd name="connsiteY12" fmla="*/ 490524 h 874800"/>
              <a:gd name="connsiteX13" fmla="*/ 498971 w 6516079"/>
              <a:gd name="connsiteY13" fmla="*/ 465708 h 874800"/>
              <a:gd name="connsiteX14" fmla="*/ 533713 w 6516079"/>
              <a:gd name="connsiteY14" fmla="*/ 435377 h 874800"/>
              <a:gd name="connsiteX15" fmla="*/ 560437 w 6516079"/>
              <a:gd name="connsiteY15" fmla="*/ 403667 h 874800"/>
              <a:gd name="connsiteX16" fmla="*/ 579144 w 6516079"/>
              <a:gd name="connsiteY16" fmla="*/ 363685 h 874800"/>
              <a:gd name="connsiteX17" fmla="*/ 593842 w 6516079"/>
              <a:gd name="connsiteY17" fmla="*/ 318188 h 874800"/>
              <a:gd name="connsiteX18" fmla="*/ 599187 w 6516079"/>
              <a:gd name="connsiteY18" fmla="*/ 268555 h 874800"/>
              <a:gd name="connsiteX19" fmla="*/ 593842 w 6516079"/>
              <a:gd name="connsiteY19" fmla="*/ 213407 h 874800"/>
              <a:gd name="connsiteX20" fmla="*/ 587161 w 6516079"/>
              <a:gd name="connsiteY20" fmla="*/ 174804 h 874800"/>
              <a:gd name="connsiteX21" fmla="*/ 577808 w 6516079"/>
              <a:gd name="connsiteY21" fmla="*/ 132065 h 874800"/>
              <a:gd name="connsiteX22" fmla="*/ 567118 w 6516079"/>
              <a:gd name="connsiteY22" fmla="*/ 87946 h 874800"/>
              <a:gd name="connsiteX23" fmla="*/ 563109 w 6516079"/>
              <a:gd name="connsiteY23" fmla="*/ 45207 h 874800"/>
              <a:gd name="connsiteX24" fmla="*/ 563109 w 6516079"/>
              <a:gd name="connsiteY24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516079" h="874800">
                <a:moveTo>
                  <a:pt x="563109" y="207"/>
                </a:moveTo>
                <a:lnTo>
                  <a:pt x="6516079" y="0"/>
                </a:lnTo>
                <a:lnTo>
                  <a:pt x="6516079" y="874800"/>
                </a:lnTo>
                <a:lnTo>
                  <a:pt x="0" y="874800"/>
                </a:lnTo>
                <a:lnTo>
                  <a:pt x="0" y="539778"/>
                </a:lnTo>
                <a:lnTo>
                  <a:pt x="47330" y="545672"/>
                </a:lnTo>
                <a:lnTo>
                  <a:pt x="124830" y="553944"/>
                </a:lnTo>
                <a:lnTo>
                  <a:pt x="203667" y="556701"/>
                </a:lnTo>
                <a:lnTo>
                  <a:pt x="278495" y="551187"/>
                </a:lnTo>
                <a:lnTo>
                  <a:pt x="349315" y="538778"/>
                </a:lnTo>
                <a:lnTo>
                  <a:pt x="388065" y="529127"/>
                </a:lnTo>
                <a:lnTo>
                  <a:pt x="426815" y="511205"/>
                </a:lnTo>
                <a:lnTo>
                  <a:pt x="465566" y="490524"/>
                </a:lnTo>
                <a:lnTo>
                  <a:pt x="498971" y="465708"/>
                </a:lnTo>
                <a:lnTo>
                  <a:pt x="533713" y="435377"/>
                </a:lnTo>
                <a:lnTo>
                  <a:pt x="560437" y="403667"/>
                </a:lnTo>
                <a:lnTo>
                  <a:pt x="579144" y="363685"/>
                </a:lnTo>
                <a:lnTo>
                  <a:pt x="593842" y="318188"/>
                </a:lnTo>
                <a:lnTo>
                  <a:pt x="599187" y="268555"/>
                </a:lnTo>
                <a:lnTo>
                  <a:pt x="593842" y="213407"/>
                </a:lnTo>
                <a:lnTo>
                  <a:pt x="587161" y="174804"/>
                </a:lnTo>
                <a:lnTo>
                  <a:pt x="577808" y="132065"/>
                </a:lnTo>
                <a:lnTo>
                  <a:pt x="567118" y="87946"/>
                </a:lnTo>
                <a:lnTo>
                  <a:pt x="563109" y="45207"/>
                </a:lnTo>
                <a:lnTo>
                  <a:pt x="563109" y="2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211C3D-B329-4683-B066-10243B6C69B2}"/>
              </a:ext>
            </a:extLst>
          </p:cNvPr>
          <p:cNvGrpSpPr/>
          <p:nvPr/>
        </p:nvGrpSpPr>
        <p:grpSpPr>
          <a:xfrm>
            <a:off x="937764" y="1826004"/>
            <a:ext cx="4193197" cy="4732973"/>
            <a:chOff x="2139373" y="1568826"/>
            <a:chExt cx="4193197" cy="4732973"/>
          </a:xfrm>
        </p:grpSpPr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34C91429-A1F0-4E7A-8601-918E93CF2048}"/>
                </a:ext>
              </a:extLst>
            </p:cNvPr>
            <p:cNvSpPr/>
            <p:nvPr/>
          </p:nvSpPr>
          <p:spPr>
            <a:xfrm>
              <a:off x="2139373" y="1568826"/>
              <a:ext cx="4193197" cy="4732973"/>
            </a:xfrm>
            <a:custGeom>
              <a:avLst/>
              <a:gdLst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33775 w 4000500"/>
                <a:gd name="connsiteY2" fmla="*/ 3314700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31427 w 4000500"/>
                <a:gd name="connsiteY4" fmla="*/ 2800019 h 4600575"/>
                <a:gd name="connsiteX5" fmla="*/ 3724275 w 4000500"/>
                <a:gd name="connsiteY5" fmla="*/ 2705100 h 4600575"/>
                <a:gd name="connsiteX6" fmla="*/ 3629025 w 4000500"/>
                <a:gd name="connsiteY6" fmla="*/ 2600325 h 4600575"/>
                <a:gd name="connsiteX7" fmla="*/ 3752850 w 4000500"/>
                <a:gd name="connsiteY7" fmla="*/ 2524125 h 4600575"/>
                <a:gd name="connsiteX8" fmla="*/ 3686175 w 4000500"/>
                <a:gd name="connsiteY8" fmla="*/ 2295525 h 4600575"/>
                <a:gd name="connsiteX9" fmla="*/ 4000500 w 4000500"/>
                <a:gd name="connsiteY9" fmla="*/ 2085975 h 4600575"/>
                <a:gd name="connsiteX10" fmla="*/ 3552825 w 4000500"/>
                <a:gd name="connsiteY10" fmla="*/ 1457325 h 4600575"/>
                <a:gd name="connsiteX11" fmla="*/ 2028825 w 4000500"/>
                <a:gd name="connsiteY11" fmla="*/ 0 h 4600575"/>
                <a:gd name="connsiteX12" fmla="*/ 533400 w 4000500"/>
                <a:gd name="connsiteY12" fmla="*/ 933450 h 4600575"/>
                <a:gd name="connsiteX13" fmla="*/ 1028700 w 4000500"/>
                <a:gd name="connsiteY13" fmla="*/ 2838450 h 4600575"/>
                <a:gd name="connsiteX14" fmla="*/ 0 w 4000500"/>
                <a:gd name="connsiteY14" fmla="*/ 4600575 h 4600575"/>
                <a:gd name="connsiteX15" fmla="*/ 0 w 4000500"/>
                <a:gd name="connsiteY15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12427"/>
                <a:gd name="connsiteY0" fmla="*/ 3952875 h 4600575"/>
                <a:gd name="connsiteX1" fmla="*/ 2632875 w 4012427"/>
                <a:gd name="connsiteY1" fmla="*/ 3281404 h 4600575"/>
                <a:gd name="connsiteX2" fmla="*/ 3509921 w 4012427"/>
                <a:gd name="connsiteY2" fmla="*/ 3306749 h 4600575"/>
                <a:gd name="connsiteX3" fmla="*/ 3555226 w 4012427"/>
                <a:gd name="connsiteY3" fmla="*/ 2851950 h 4600575"/>
                <a:gd name="connsiteX4" fmla="*/ 3696446 w 4012427"/>
                <a:gd name="connsiteY4" fmla="*/ 2701124 h 4600575"/>
                <a:gd name="connsiteX5" fmla="*/ 3664806 w 4012427"/>
                <a:gd name="connsiteY5" fmla="*/ 2620203 h 4600575"/>
                <a:gd name="connsiteX6" fmla="*/ 3752850 w 4012427"/>
                <a:gd name="connsiteY6" fmla="*/ 2524125 h 4600575"/>
                <a:gd name="connsiteX7" fmla="*/ 3666297 w 4012427"/>
                <a:gd name="connsiteY7" fmla="*/ 2291549 h 4600575"/>
                <a:gd name="connsiteX8" fmla="*/ 4012427 w 4012427"/>
                <a:gd name="connsiteY8" fmla="*/ 2157537 h 4600575"/>
                <a:gd name="connsiteX9" fmla="*/ 3552825 w 4012427"/>
                <a:gd name="connsiteY9" fmla="*/ 1457325 h 4600575"/>
                <a:gd name="connsiteX10" fmla="*/ 2028825 w 4012427"/>
                <a:gd name="connsiteY10" fmla="*/ 0 h 4600575"/>
                <a:gd name="connsiteX11" fmla="*/ 533400 w 4012427"/>
                <a:gd name="connsiteY11" fmla="*/ 933450 h 4600575"/>
                <a:gd name="connsiteX12" fmla="*/ 1028700 w 4012427"/>
                <a:gd name="connsiteY12" fmla="*/ 2838450 h 4600575"/>
                <a:gd name="connsiteX13" fmla="*/ 0 w 4012427"/>
                <a:gd name="connsiteY13" fmla="*/ 4600575 h 4600575"/>
                <a:gd name="connsiteX14" fmla="*/ 0 w 4012427"/>
                <a:gd name="connsiteY14" fmla="*/ 4600575 h 4600575"/>
                <a:gd name="connsiteX0" fmla="*/ 2428875 w 4012427"/>
                <a:gd name="connsiteY0" fmla="*/ 3952875 h 4600575"/>
                <a:gd name="connsiteX1" fmla="*/ 2632875 w 4012427"/>
                <a:gd name="connsiteY1" fmla="*/ 3281404 h 4600575"/>
                <a:gd name="connsiteX2" fmla="*/ 3509921 w 4012427"/>
                <a:gd name="connsiteY2" fmla="*/ 3306749 h 4600575"/>
                <a:gd name="connsiteX3" fmla="*/ 3555226 w 4012427"/>
                <a:gd name="connsiteY3" fmla="*/ 2851950 h 4600575"/>
                <a:gd name="connsiteX4" fmla="*/ 3696446 w 4012427"/>
                <a:gd name="connsiteY4" fmla="*/ 2701124 h 4600575"/>
                <a:gd name="connsiteX5" fmla="*/ 3664806 w 4012427"/>
                <a:gd name="connsiteY5" fmla="*/ 2620203 h 4600575"/>
                <a:gd name="connsiteX6" fmla="*/ 3752850 w 4012427"/>
                <a:gd name="connsiteY6" fmla="*/ 2524125 h 4600575"/>
                <a:gd name="connsiteX7" fmla="*/ 3666297 w 4012427"/>
                <a:gd name="connsiteY7" fmla="*/ 2291549 h 4600575"/>
                <a:gd name="connsiteX8" fmla="*/ 4012427 w 4012427"/>
                <a:gd name="connsiteY8" fmla="*/ 2157537 h 4600575"/>
                <a:gd name="connsiteX9" fmla="*/ 3552825 w 4012427"/>
                <a:gd name="connsiteY9" fmla="*/ 1457325 h 4600575"/>
                <a:gd name="connsiteX10" fmla="*/ 2028825 w 4012427"/>
                <a:gd name="connsiteY10" fmla="*/ 0 h 4600575"/>
                <a:gd name="connsiteX11" fmla="*/ 533400 w 4012427"/>
                <a:gd name="connsiteY11" fmla="*/ 933450 h 4600575"/>
                <a:gd name="connsiteX12" fmla="*/ 1028700 w 4012427"/>
                <a:gd name="connsiteY12" fmla="*/ 2838450 h 4600575"/>
                <a:gd name="connsiteX13" fmla="*/ 0 w 4012427"/>
                <a:gd name="connsiteY13" fmla="*/ 4600575 h 4600575"/>
                <a:gd name="connsiteX14" fmla="*/ 0 w 4012427"/>
                <a:gd name="connsiteY14" fmla="*/ 4600575 h 4600575"/>
                <a:gd name="connsiteX0" fmla="*/ 2428875 w 4024354"/>
                <a:gd name="connsiteY0" fmla="*/ 3952875 h 4600575"/>
                <a:gd name="connsiteX1" fmla="*/ 2632875 w 4024354"/>
                <a:gd name="connsiteY1" fmla="*/ 3281404 h 4600575"/>
                <a:gd name="connsiteX2" fmla="*/ 3509921 w 4024354"/>
                <a:gd name="connsiteY2" fmla="*/ 3306749 h 4600575"/>
                <a:gd name="connsiteX3" fmla="*/ 3555226 w 4024354"/>
                <a:gd name="connsiteY3" fmla="*/ 2851950 h 4600575"/>
                <a:gd name="connsiteX4" fmla="*/ 3696446 w 4024354"/>
                <a:gd name="connsiteY4" fmla="*/ 2701124 h 4600575"/>
                <a:gd name="connsiteX5" fmla="*/ 3664806 w 4024354"/>
                <a:gd name="connsiteY5" fmla="*/ 2620203 h 4600575"/>
                <a:gd name="connsiteX6" fmla="*/ 3752850 w 4024354"/>
                <a:gd name="connsiteY6" fmla="*/ 2524125 h 4600575"/>
                <a:gd name="connsiteX7" fmla="*/ 3666297 w 4024354"/>
                <a:gd name="connsiteY7" fmla="*/ 2291549 h 4600575"/>
                <a:gd name="connsiteX8" fmla="*/ 4024354 w 4024354"/>
                <a:gd name="connsiteY8" fmla="*/ 2097902 h 4600575"/>
                <a:gd name="connsiteX9" fmla="*/ 3552825 w 4024354"/>
                <a:gd name="connsiteY9" fmla="*/ 1457325 h 4600575"/>
                <a:gd name="connsiteX10" fmla="*/ 2028825 w 4024354"/>
                <a:gd name="connsiteY10" fmla="*/ 0 h 4600575"/>
                <a:gd name="connsiteX11" fmla="*/ 533400 w 4024354"/>
                <a:gd name="connsiteY11" fmla="*/ 933450 h 4600575"/>
                <a:gd name="connsiteX12" fmla="*/ 1028700 w 4024354"/>
                <a:gd name="connsiteY12" fmla="*/ 2838450 h 4600575"/>
                <a:gd name="connsiteX13" fmla="*/ 0 w 4024354"/>
                <a:gd name="connsiteY13" fmla="*/ 4600575 h 4600575"/>
                <a:gd name="connsiteX14" fmla="*/ 0 w 4024354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66297 w 4008452"/>
                <a:gd name="connsiteY7" fmla="*/ 2291549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66297 w 4008452"/>
                <a:gd name="connsiteY7" fmla="*/ 2291549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92581 w 4008452"/>
                <a:gd name="connsiteY9" fmla="*/ 1489130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92581 w 4008452"/>
                <a:gd name="connsiteY9" fmla="*/ 1489130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809 h 4628509"/>
                <a:gd name="connsiteX1" fmla="*/ 2632875 w 4008470"/>
                <a:gd name="connsiteY1" fmla="*/ 3309338 h 4628509"/>
                <a:gd name="connsiteX2" fmla="*/ 3509921 w 4008470"/>
                <a:gd name="connsiteY2" fmla="*/ 3334683 h 4628509"/>
                <a:gd name="connsiteX3" fmla="*/ 3555226 w 4008470"/>
                <a:gd name="connsiteY3" fmla="*/ 2879884 h 4628509"/>
                <a:gd name="connsiteX4" fmla="*/ 3696446 w 4008470"/>
                <a:gd name="connsiteY4" fmla="*/ 2729058 h 4628509"/>
                <a:gd name="connsiteX5" fmla="*/ 3664806 w 4008470"/>
                <a:gd name="connsiteY5" fmla="*/ 2648137 h 4628509"/>
                <a:gd name="connsiteX6" fmla="*/ 3752850 w 4008470"/>
                <a:gd name="connsiteY6" fmla="*/ 2552059 h 4628509"/>
                <a:gd name="connsiteX7" fmla="*/ 3686175 w 4008470"/>
                <a:gd name="connsiteY7" fmla="*/ 2343337 h 4628509"/>
                <a:gd name="connsiteX8" fmla="*/ 4008452 w 4008470"/>
                <a:gd name="connsiteY8" fmla="*/ 2133788 h 4628509"/>
                <a:gd name="connsiteX9" fmla="*/ 3592581 w 4008470"/>
                <a:gd name="connsiteY9" fmla="*/ 1517064 h 4628509"/>
                <a:gd name="connsiteX10" fmla="*/ 2000996 w 4008470"/>
                <a:gd name="connsiteY10" fmla="*/ 104 h 4628509"/>
                <a:gd name="connsiteX11" fmla="*/ 533400 w 4008470"/>
                <a:gd name="connsiteY11" fmla="*/ 961384 h 4628509"/>
                <a:gd name="connsiteX12" fmla="*/ 1028700 w 4008470"/>
                <a:gd name="connsiteY12" fmla="*/ 2866384 h 4628509"/>
                <a:gd name="connsiteX13" fmla="*/ 0 w 4008470"/>
                <a:gd name="connsiteY13" fmla="*/ 4628509 h 4628509"/>
                <a:gd name="connsiteX14" fmla="*/ 0 w 4008470"/>
                <a:gd name="connsiteY14" fmla="*/ 4628509 h 4628509"/>
                <a:gd name="connsiteX0" fmla="*/ 2428875 w 4008470"/>
                <a:gd name="connsiteY0" fmla="*/ 3980809 h 4628509"/>
                <a:gd name="connsiteX1" fmla="*/ 2632875 w 4008470"/>
                <a:gd name="connsiteY1" fmla="*/ 3309338 h 4628509"/>
                <a:gd name="connsiteX2" fmla="*/ 3509921 w 4008470"/>
                <a:gd name="connsiteY2" fmla="*/ 3334683 h 4628509"/>
                <a:gd name="connsiteX3" fmla="*/ 3555226 w 4008470"/>
                <a:gd name="connsiteY3" fmla="*/ 2879884 h 4628509"/>
                <a:gd name="connsiteX4" fmla="*/ 3696446 w 4008470"/>
                <a:gd name="connsiteY4" fmla="*/ 2729058 h 4628509"/>
                <a:gd name="connsiteX5" fmla="*/ 3664806 w 4008470"/>
                <a:gd name="connsiteY5" fmla="*/ 2648137 h 4628509"/>
                <a:gd name="connsiteX6" fmla="*/ 3752850 w 4008470"/>
                <a:gd name="connsiteY6" fmla="*/ 2552059 h 4628509"/>
                <a:gd name="connsiteX7" fmla="*/ 3686175 w 4008470"/>
                <a:gd name="connsiteY7" fmla="*/ 2343337 h 4628509"/>
                <a:gd name="connsiteX8" fmla="*/ 4008452 w 4008470"/>
                <a:gd name="connsiteY8" fmla="*/ 2133788 h 4628509"/>
                <a:gd name="connsiteX9" fmla="*/ 3592581 w 4008470"/>
                <a:gd name="connsiteY9" fmla="*/ 1517064 h 4628509"/>
                <a:gd name="connsiteX10" fmla="*/ 2000996 w 4008470"/>
                <a:gd name="connsiteY10" fmla="*/ 104 h 4628509"/>
                <a:gd name="connsiteX11" fmla="*/ 549303 w 4008470"/>
                <a:gd name="connsiteY11" fmla="*/ 965360 h 4628509"/>
                <a:gd name="connsiteX12" fmla="*/ 1028700 w 4008470"/>
                <a:gd name="connsiteY12" fmla="*/ 2866384 h 4628509"/>
                <a:gd name="connsiteX13" fmla="*/ 0 w 4008470"/>
                <a:gd name="connsiteY13" fmla="*/ 4628509 h 4628509"/>
                <a:gd name="connsiteX14" fmla="*/ 0 w 4008470"/>
                <a:gd name="connsiteY14" fmla="*/ 4628509 h 4628509"/>
                <a:gd name="connsiteX0" fmla="*/ 2428875 w 4008470"/>
                <a:gd name="connsiteY0" fmla="*/ 3980953 h 4628653"/>
                <a:gd name="connsiteX1" fmla="*/ 2632875 w 4008470"/>
                <a:gd name="connsiteY1" fmla="*/ 3309482 h 4628653"/>
                <a:gd name="connsiteX2" fmla="*/ 3509921 w 4008470"/>
                <a:gd name="connsiteY2" fmla="*/ 3334827 h 4628653"/>
                <a:gd name="connsiteX3" fmla="*/ 3555226 w 4008470"/>
                <a:gd name="connsiteY3" fmla="*/ 2880028 h 4628653"/>
                <a:gd name="connsiteX4" fmla="*/ 3696446 w 4008470"/>
                <a:gd name="connsiteY4" fmla="*/ 2729202 h 4628653"/>
                <a:gd name="connsiteX5" fmla="*/ 3664806 w 4008470"/>
                <a:gd name="connsiteY5" fmla="*/ 2648281 h 4628653"/>
                <a:gd name="connsiteX6" fmla="*/ 3752850 w 4008470"/>
                <a:gd name="connsiteY6" fmla="*/ 2552203 h 4628653"/>
                <a:gd name="connsiteX7" fmla="*/ 3686175 w 4008470"/>
                <a:gd name="connsiteY7" fmla="*/ 2343481 h 4628653"/>
                <a:gd name="connsiteX8" fmla="*/ 4008452 w 4008470"/>
                <a:gd name="connsiteY8" fmla="*/ 2133932 h 4628653"/>
                <a:gd name="connsiteX9" fmla="*/ 3592581 w 4008470"/>
                <a:gd name="connsiteY9" fmla="*/ 1517208 h 4628653"/>
                <a:gd name="connsiteX10" fmla="*/ 2000996 w 4008470"/>
                <a:gd name="connsiteY10" fmla="*/ 248 h 4628653"/>
                <a:gd name="connsiteX11" fmla="*/ 549303 w 4008470"/>
                <a:gd name="connsiteY11" fmla="*/ 965504 h 4628653"/>
                <a:gd name="connsiteX12" fmla="*/ 1028700 w 4008470"/>
                <a:gd name="connsiteY12" fmla="*/ 2866528 h 4628653"/>
                <a:gd name="connsiteX13" fmla="*/ 0 w 4008470"/>
                <a:gd name="connsiteY13" fmla="*/ 4628653 h 4628653"/>
                <a:gd name="connsiteX14" fmla="*/ 0 w 4008470"/>
                <a:gd name="connsiteY14" fmla="*/ 4628653 h 4628653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28700 w 4008470"/>
                <a:gd name="connsiteY12" fmla="*/ 2850641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28700 w 4008470"/>
                <a:gd name="connsiteY12" fmla="*/ 2850641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17859 w 4008470"/>
                <a:gd name="connsiteY0" fmla="*/ 3005448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17859 w 4008470"/>
                <a:gd name="connsiteY0" fmla="*/ 3005448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27424 w 4008470"/>
                <a:gd name="connsiteY0" fmla="*/ 2809506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27424 w 4008470"/>
                <a:gd name="connsiteY0" fmla="*/ 2769313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02304 w 4008470"/>
                <a:gd name="connsiteY0" fmla="*/ 2759264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094989 w 4008470"/>
                <a:gd name="connsiteY0" fmla="*/ 2810471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094989 w 4008470"/>
                <a:gd name="connsiteY0" fmla="*/ 2810454 h 4612749"/>
                <a:gd name="connsiteX1" fmla="*/ 2172536 w 4008470"/>
                <a:gd name="connsiteY1" fmla="*/ 3138676 h 4612749"/>
                <a:gd name="connsiteX2" fmla="*/ 2632875 w 4008470"/>
                <a:gd name="connsiteY2" fmla="*/ 3293578 h 4612749"/>
                <a:gd name="connsiteX3" fmla="*/ 3509921 w 4008470"/>
                <a:gd name="connsiteY3" fmla="*/ 3318923 h 4612749"/>
                <a:gd name="connsiteX4" fmla="*/ 3555226 w 4008470"/>
                <a:gd name="connsiteY4" fmla="*/ 2864124 h 4612749"/>
                <a:gd name="connsiteX5" fmla="*/ 3710053 w 4008470"/>
                <a:gd name="connsiteY5" fmla="*/ 2718741 h 4612749"/>
                <a:gd name="connsiteX6" fmla="*/ 3664806 w 4008470"/>
                <a:gd name="connsiteY6" fmla="*/ 2632377 h 4612749"/>
                <a:gd name="connsiteX7" fmla="*/ 3752850 w 4008470"/>
                <a:gd name="connsiteY7" fmla="*/ 2536299 h 4612749"/>
                <a:gd name="connsiteX8" fmla="*/ 3686175 w 4008470"/>
                <a:gd name="connsiteY8" fmla="*/ 2327577 h 4612749"/>
                <a:gd name="connsiteX9" fmla="*/ 4008452 w 4008470"/>
                <a:gd name="connsiteY9" fmla="*/ 2118028 h 4612749"/>
                <a:gd name="connsiteX10" fmla="*/ 3592581 w 4008470"/>
                <a:gd name="connsiteY10" fmla="*/ 1501304 h 4612749"/>
                <a:gd name="connsiteX11" fmla="*/ 2000996 w 4008470"/>
                <a:gd name="connsiteY11" fmla="*/ 247 h 4612749"/>
                <a:gd name="connsiteX12" fmla="*/ 549303 w 4008470"/>
                <a:gd name="connsiteY12" fmla="*/ 949600 h 4612749"/>
                <a:gd name="connsiteX13" fmla="*/ 1016773 w 4008470"/>
                <a:gd name="connsiteY13" fmla="*/ 2874478 h 4612749"/>
                <a:gd name="connsiteX14" fmla="*/ 0 w 4008470"/>
                <a:gd name="connsiteY14" fmla="*/ 4612749 h 4612749"/>
                <a:gd name="connsiteX15" fmla="*/ 0 w 4008470"/>
                <a:gd name="connsiteY15" fmla="*/ 4612749 h 4612749"/>
                <a:gd name="connsiteX0" fmla="*/ 2279716 w 4193197"/>
                <a:gd name="connsiteY0" fmla="*/ 2810454 h 4802265"/>
                <a:gd name="connsiteX1" fmla="*/ 2357263 w 4193197"/>
                <a:gd name="connsiteY1" fmla="*/ 3138676 h 4802265"/>
                <a:gd name="connsiteX2" fmla="*/ 2817602 w 4193197"/>
                <a:gd name="connsiteY2" fmla="*/ 3293578 h 4802265"/>
                <a:gd name="connsiteX3" fmla="*/ 3694648 w 4193197"/>
                <a:gd name="connsiteY3" fmla="*/ 3318923 h 4802265"/>
                <a:gd name="connsiteX4" fmla="*/ 3739953 w 4193197"/>
                <a:gd name="connsiteY4" fmla="*/ 2864124 h 4802265"/>
                <a:gd name="connsiteX5" fmla="*/ 3894780 w 4193197"/>
                <a:gd name="connsiteY5" fmla="*/ 2718741 h 4802265"/>
                <a:gd name="connsiteX6" fmla="*/ 3849533 w 4193197"/>
                <a:gd name="connsiteY6" fmla="*/ 2632377 h 4802265"/>
                <a:gd name="connsiteX7" fmla="*/ 3937577 w 4193197"/>
                <a:gd name="connsiteY7" fmla="*/ 2536299 h 4802265"/>
                <a:gd name="connsiteX8" fmla="*/ 3870902 w 4193197"/>
                <a:gd name="connsiteY8" fmla="*/ 2327577 h 4802265"/>
                <a:gd name="connsiteX9" fmla="*/ 4193179 w 4193197"/>
                <a:gd name="connsiteY9" fmla="*/ 2118028 h 4802265"/>
                <a:gd name="connsiteX10" fmla="*/ 3777308 w 4193197"/>
                <a:gd name="connsiteY10" fmla="*/ 1501304 h 4802265"/>
                <a:gd name="connsiteX11" fmla="*/ 2185723 w 4193197"/>
                <a:gd name="connsiteY11" fmla="*/ 247 h 4802265"/>
                <a:gd name="connsiteX12" fmla="*/ 734030 w 4193197"/>
                <a:gd name="connsiteY12" fmla="*/ 949600 h 4802265"/>
                <a:gd name="connsiteX13" fmla="*/ 1201500 w 4193197"/>
                <a:gd name="connsiteY13" fmla="*/ 2874478 h 4802265"/>
                <a:gd name="connsiteX14" fmla="*/ 184727 w 4193197"/>
                <a:gd name="connsiteY14" fmla="*/ 4612749 h 4802265"/>
                <a:gd name="connsiteX15" fmla="*/ 0 w 4193197"/>
                <a:gd name="connsiteY15" fmla="*/ 4797476 h 4802265"/>
                <a:gd name="connsiteX0" fmla="*/ 2094989 w 4008470"/>
                <a:gd name="connsiteY0" fmla="*/ 2810454 h 4612749"/>
                <a:gd name="connsiteX1" fmla="*/ 2172536 w 4008470"/>
                <a:gd name="connsiteY1" fmla="*/ 3138676 h 4612749"/>
                <a:gd name="connsiteX2" fmla="*/ 2632875 w 4008470"/>
                <a:gd name="connsiteY2" fmla="*/ 3293578 h 4612749"/>
                <a:gd name="connsiteX3" fmla="*/ 3509921 w 4008470"/>
                <a:gd name="connsiteY3" fmla="*/ 3318923 h 4612749"/>
                <a:gd name="connsiteX4" fmla="*/ 3555226 w 4008470"/>
                <a:gd name="connsiteY4" fmla="*/ 2864124 h 4612749"/>
                <a:gd name="connsiteX5" fmla="*/ 3710053 w 4008470"/>
                <a:gd name="connsiteY5" fmla="*/ 2718741 h 4612749"/>
                <a:gd name="connsiteX6" fmla="*/ 3664806 w 4008470"/>
                <a:gd name="connsiteY6" fmla="*/ 2632377 h 4612749"/>
                <a:gd name="connsiteX7" fmla="*/ 3752850 w 4008470"/>
                <a:gd name="connsiteY7" fmla="*/ 2536299 h 4612749"/>
                <a:gd name="connsiteX8" fmla="*/ 3686175 w 4008470"/>
                <a:gd name="connsiteY8" fmla="*/ 2327577 h 4612749"/>
                <a:gd name="connsiteX9" fmla="*/ 4008452 w 4008470"/>
                <a:gd name="connsiteY9" fmla="*/ 2118028 h 4612749"/>
                <a:gd name="connsiteX10" fmla="*/ 3592581 w 4008470"/>
                <a:gd name="connsiteY10" fmla="*/ 1501304 h 4612749"/>
                <a:gd name="connsiteX11" fmla="*/ 2000996 w 4008470"/>
                <a:gd name="connsiteY11" fmla="*/ 247 h 4612749"/>
                <a:gd name="connsiteX12" fmla="*/ 549303 w 4008470"/>
                <a:gd name="connsiteY12" fmla="*/ 949600 h 4612749"/>
                <a:gd name="connsiteX13" fmla="*/ 1016773 w 4008470"/>
                <a:gd name="connsiteY13" fmla="*/ 2874478 h 4612749"/>
                <a:gd name="connsiteX14" fmla="*/ 0 w 4008470"/>
                <a:gd name="connsiteY14" fmla="*/ 4612749 h 4612749"/>
                <a:gd name="connsiteX0" fmla="*/ 2279716 w 4193197"/>
                <a:gd name="connsiteY0" fmla="*/ 2810454 h 4732822"/>
                <a:gd name="connsiteX1" fmla="*/ 2357263 w 4193197"/>
                <a:gd name="connsiteY1" fmla="*/ 3138676 h 4732822"/>
                <a:gd name="connsiteX2" fmla="*/ 2817602 w 4193197"/>
                <a:gd name="connsiteY2" fmla="*/ 3293578 h 4732822"/>
                <a:gd name="connsiteX3" fmla="*/ 3694648 w 4193197"/>
                <a:gd name="connsiteY3" fmla="*/ 3318923 h 4732822"/>
                <a:gd name="connsiteX4" fmla="*/ 3739953 w 4193197"/>
                <a:gd name="connsiteY4" fmla="*/ 2864124 h 4732822"/>
                <a:gd name="connsiteX5" fmla="*/ 3894780 w 4193197"/>
                <a:gd name="connsiteY5" fmla="*/ 2718741 h 4732822"/>
                <a:gd name="connsiteX6" fmla="*/ 3849533 w 4193197"/>
                <a:gd name="connsiteY6" fmla="*/ 2632377 h 4732822"/>
                <a:gd name="connsiteX7" fmla="*/ 3937577 w 4193197"/>
                <a:gd name="connsiteY7" fmla="*/ 2536299 h 4732822"/>
                <a:gd name="connsiteX8" fmla="*/ 3870902 w 4193197"/>
                <a:gd name="connsiteY8" fmla="*/ 2327577 h 4732822"/>
                <a:gd name="connsiteX9" fmla="*/ 4193179 w 4193197"/>
                <a:gd name="connsiteY9" fmla="*/ 2118028 h 4732822"/>
                <a:gd name="connsiteX10" fmla="*/ 3777308 w 4193197"/>
                <a:gd name="connsiteY10" fmla="*/ 1501304 h 4732822"/>
                <a:gd name="connsiteX11" fmla="*/ 2185723 w 4193197"/>
                <a:gd name="connsiteY11" fmla="*/ 247 h 4732822"/>
                <a:gd name="connsiteX12" fmla="*/ 734030 w 4193197"/>
                <a:gd name="connsiteY12" fmla="*/ 949600 h 4732822"/>
                <a:gd name="connsiteX13" fmla="*/ 1201500 w 4193197"/>
                <a:gd name="connsiteY13" fmla="*/ 2874478 h 4732822"/>
                <a:gd name="connsiteX14" fmla="*/ 0 w 4193197"/>
                <a:gd name="connsiteY14" fmla="*/ 4732822 h 4732822"/>
                <a:gd name="connsiteX0" fmla="*/ 2279716 w 4193197"/>
                <a:gd name="connsiteY0" fmla="*/ 2810222 h 4732590"/>
                <a:gd name="connsiteX1" fmla="*/ 2357263 w 4193197"/>
                <a:gd name="connsiteY1" fmla="*/ 3138444 h 4732590"/>
                <a:gd name="connsiteX2" fmla="*/ 2817602 w 4193197"/>
                <a:gd name="connsiteY2" fmla="*/ 3293346 h 4732590"/>
                <a:gd name="connsiteX3" fmla="*/ 3694648 w 4193197"/>
                <a:gd name="connsiteY3" fmla="*/ 3318691 h 4732590"/>
                <a:gd name="connsiteX4" fmla="*/ 3739953 w 4193197"/>
                <a:gd name="connsiteY4" fmla="*/ 2863892 h 4732590"/>
                <a:gd name="connsiteX5" fmla="*/ 3894780 w 4193197"/>
                <a:gd name="connsiteY5" fmla="*/ 2718509 h 4732590"/>
                <a:gd name="connsiteX6" fmla="*/ 3849533 w 4193197"/>
                <a:gd name="connsiteY6" fmla="*/ 2632145 h 4732590"/>
                <a:gd name="connsiteX7" fmla="*/ 3937577 w 4193197"/>
                <a:gd name="connsiteY7" fmla="*/ 2536067 h 4732590"/>
                <a:gd name="connsiteX8" fmla="*/ 3870902 w 4193197"/>
                <a:gd name="connsiteY8" fmla="*/ 2327345 h 4732590"/>
                <a:gd name="connsiteX9" fmla="*/ 4193179 w 4193197"/>
                <a:gd name="connsiteY9" fmla="*/ 2117796 h 4732590"/>
                <a:gd name="connsiteX10" fmla="*/ 3777308 w 4193197"/>
                <a:gd name="connsiteY10" fmla="*/ 1501072 h 4732590"/>
                <a:gd name="connsiteX11" fmla="*/ 2185723 w 4193197"/>
                <a:gd name="connsiteY11" fmla="*/ 15 h 4732590"/>
                <a:gd name="connsiteX12" fmla="*/ 734030 w 4193197"/>
                <a:gd name="connsiteY12" fmla="*/ 949368 h 4732590"/>
                <a:gd name="connsiteX13" fmla="*/ 1201500 w 4193197"/>
                <a:gd name="connsiteY13" fmla="*/ 2874246 h 4732590"/>
                <a:gd name="connsiteX14" fmla="*/ 0 w 4193197"/>
                <a:gd name="connsiteY14" fmla="*/ 4732590 h 4732590"/>
                <a:gd name="connsiteX0" fmla="*/ 2279716 w 4193197"/>
                <a:gd name="connsiteY0" fmla="*/ 2810579 h 4732947"/>
                <a:gd name="connsiteX1" fmla="*/ 2357263 w 4193197"/>
                <a:gd name="connsiteY1" fmla="*/ 3138801 h 4732947"/>
                <a:gd name="connsiteX2" fmla="*/ 2817602 w 4193197"/>
                <a:gd name="connsiteY2" fmla="*/ 3293703 h 4732947"/>
                <a:gd name="connsiteX3" fmla="*/ 3694648 w 4193197"/>
                <a:gd name="connsiteY3" fmla="*/ 3319048 h 4732947"/>
                <a:gd name="connsiteX4" fmla="*/ 3739953 w 4193197"/>
                <a:gd name="connsiteY4" fmla="*/ 2864249 h 4732947"/>
                <a:gd name="connsiteX5" fmla="*/ 3894780 w 4193197"/>
                <a:gd name="connsiteY5" fmla="*/ 2718866 h 4732947"/>
                <a:gd name="connsiteX6" fmla="*/ 3849533 w 4193197"/>
                <a:gd name="connsiteY6" fmla="*/ 2632502 h 4732947"/>
                <a:gd name="connsiteX7" fmla="*/ 3937577 w 4193197"/>
                <a:gd name="connsiteY7" fmla="*/ 2536424 h 4732947"/>
                <a:gd name="connsiteX8" fmla="*/ 3870902 w 4193197"/>
                <a:gd name="connsiteY8" fmla="*/ 2327702 h 4732947"/>
                <a:gd name="connsiteX9" fmla="*/ 4193179 w 4193197"/>
                <a:gd name="connsiteY9" fmla="*/ 2118153 h 4732947"/>
                <a:gd name="connsiteX10" fmla="*/ 3777308 w 4193197"/>
                <a:gd name="connsiteY10" fmla="*/ 1501429 h 4732947"/>
                <a:gd name="connsiteX11" fmla="*/ 2185723 w 4193197"/>
                <a:gd name="connsiteY11" fmla="*/ 372 h 4732947"/>
                <a:gd name="connsiteX12" fmla="*/ 734030 w 4193197"/>
                <a:gd name="connsiteY12" fmla="*/ 949725 h 4732947"/>
                <a:gd name="connsiteX13" fmla="*/ 1201500 w 4193197"/>
                <a:gd name="connsiteY13" fmla="*/ 2874603 h 4732947"/>
                <a:gd name="connsiteX14" fmla="*/ 0 w 4193197"/>
                <a:gd name="connsiteY14" fmla="*/ 4732947 h 4732947"/>
                <a:gd name="connsiteX0" fmla="*/ 2279716 w 4193197"/>
                <a:gd name="connsiteY0" fmla="*/ 2810605 h 4732973"/>
                <a:gd name="connsiteX1" fmla="*/ 2357263 w 4193197"/>
                <a:gd name="connsiteY1" fmla="*/ 3138827 h 4732973"/>
                <a:gd name="connsiteX2" fmla="*/ 2817602 w 4193197"/>
                <a:gd name="connsiteY2" fmla="*/ 3293729 h 4732973"/>
                <a:gd name="connsiteX3" fmla="*/ 3694648 w 4193197"/>
                <a:gd name="connsiteY3" fmla="*/ 3319074 h 4732973"/>
                <a:gd name="connsiteX4" fmla="*/ 3739953 w 4193197"/>
                <a:gd name="connsiteY4" fmla="*/ 2864275 h 4732973"/>
                <a:gd name="connsiteX5" fmla="*/ 3894780 w 4193197"/>
                <a:gd name="connsiteY5" fmla="*/ 2718892 h 4732973"/>
                <a:gd name="connsiteX6" fmla="*/ 3849533 w 4193197"/>
                <a:gd name="connsiteY6" fmla="*/ 2632528 h 4732973"/>
                <a:gd name="connsiteX7" fmla="*/ 3937577 w 4193197"/>
                <a:gd name="connsiteY7" fmla="*/ 2536450 h 4732973"/>
                <a:gd name="connsiteX8" fmla="*/ 3870902 w 4193197"/>
                <a:gd name="connsiteY8" fmla="*/ 2327728 h 4732973"/>
                <a:gd name="connsiteX9" fmla="*/ 4193179 w 4193197"/>
                <a:gd name="connsiteY9" fmla="*/ 2118179 h 4732973"/>
                <a:gd name="connsiteX10" fmla="*/ 3777308 w 4193197"/>
                <a:gd name="connsiteY10" fmla="*/ 1501455 h 4732973"/>
                <a:gd name="connsiteX11" fmla="*/ 2185723 w 4193197"/>
                <a:gd name="connsiteY11" fmla="*/ 398 h 4732973"/>
                <a:gd name="connsiteX12" fmla="*/ 734030 w 4193197"/>
                <a:gd name="connsiteY12" fmla="*/ 949751 h 4732973"/>
                <a:gd name="connsiteX13" fmla="*/ 1201500 w 4193197"/>
                <a:gd name="connsiteY13" fmla="*/ 2874629 h 4732973"/>
                <a:gd name="connsiteX14" fmla="*/ 0 w 4193197"/>
                <a:gd name="connsiteY14" fmla="*/ 4732973 h 4732973"/>
                <a:gd name="connsiteX0" fmla="*/ 2279716 w 4193197"/>
                <a:gd name="connsiteY0" fmla="*/ 2810605 h 4732973"/>
                <a:gd name="connsiteX1" fmla="*/ 2357263 w 4193197"/>
                <a:gd name="connsiteY1" fmla="*/ 3138827 h 4732973"/>
                <a:gd name="connsiteX2" fmla="*/ 2817602 w 4193197"/>
                <a:gd name="connsiteY2" fmla="*/ 3293729 h 4732973"/>
                <a:gd name="connsiteX3" fmla="*/ 3694648 w 4193197"/>
                <a:gd name="connsiteY3" fmla="*/ 3319074 h 4732973"/>
                <a:gd name="connsiteX4" fmla="*/ 3739953 w 4193197"/>
                <a:gd name="connsiteY4" fmla="*/ 2864275 h 4732973"/>
                <a:gd name="connsiteX5" fmla="*/ 3894780 w 4193197"/>
                <a:gd name="connsiteY5" fmla="*/ 2718892 h 4732973"/>
                <a:gd name="connsiteX6" fmla="*/ 3849533 w 4193197"/>
                <a:gd name="connsiteY6" fmla="*/ 2632528 h 4732973"/>
                <a:gd name="connsiteX7" fmla="*/ 3937577 w 4193197"/>
                <a:gd name="connsiteY7" fmla="*/ 2536450 h 4732973"/>
                <a:gd name="connsiteX8" fmla="*/ 3870902 w 4193197"/>
                <a:gd name="connsiteY8" fmla="*/ 2327728 h 4732973"/>
                <a:gd name="connsiteX9" fmla="*/ 4193179 w 4193197"/>
                <a:gd name="connsiteY9" fmla="*/ 2118179 h 4732973"/>
                <a:gd name="connsiteX10" fmla="*/ 3777308 w 4193197"/>
                <a:gd name="connsiteY10" fmla="*/ 1501455 h 4732973"/>
                <a:gd name="connsiteX11" fmla="*/ 2185723 w 4193197"/>
                <a:gd name="connsiteY11" fmla="*/ 398 h 4732973"/>
                <a:gd name="connsiteX12" fmla="*/ 734030 w 4193197"/>
                <a:gd name="connsiteY12" fmla="*/ 949751 h 4732973"/>
                <a:gd name="connsiteX13" fmla="*/ 1201500 w 4193197"/>
                <a:gd name="connsiteY13" fmla="*/ 2874629 h 4732973"/>
                <a:gd name="connsiteX14" fmla="*/ 0 w 4193197"/>
                <a:gd name="connsiteY14" fmla="*/ 4732973 h 47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93197" h="4732973">
                  <a:moveTo>
                    <a:pt x="2279716" y="2810605"/>
                  </a:moveTo>
                  <a:cubicBezTo>
                    <a:pt x="2279699" y="2813553"/>
                    <a:pt x="2293118" y="3074893"/>
                    <a:pt x="2357263" y="3138827"/>
                  </a:cubicBezTo>
                  <a:cubicBezTo>
                    <a:pt x="2421408" y="3202761"/>
                    <a:pt x="2602241" y="3253640"/>
                    <a:pt x="2817602" y="3293729"/>
                  </a:cubicBezTo>
                  <a:cubicBezTo>
                    <a:pt x="3120276" y="3327299"/>
                    <a:pt x="3353266" y="3509408"/>
                    <a:pt x="3694648" y="3319074"/>
                  </a:cubicBezTo>
                  <a:cubicBezTo>
                    <a:pt x="3836971" y="3193980"/>
                    <a:pt x="3740754" y="3068884"/>
                    <a:pt x="3739953" y="2864275"/>
                  </a:cubicBezTo>
                  <a:cubicBezTo>
                    <a:pt x="3775679" y="2764000"/>
                    <a:pt x="3886456" y="2820251"/>
                    <a:pt x="3894780" y="2718892"/>
                  </a:cubicBezTo>
                  <a:cubicBezTo>
                    <a:pt x="3894481" y="2664585"/>
                    <a:pt x="3872007" y="2666128"/>
                    <a:pt x="3849533" y="2632528"/>
                  </a:cubicBezTo>
                  <a:cubicBezTo>
                    <a:pt x="3878881" y="2600502"/>
                    <a:pt x="3931042" y="2591288"/>
                    <a:pt x="3937577" y="2536450"/>
                  </a:cubicBezTo>
                  <a:cubicBezTo>
                    <a:pt x="3940460" y="2477004"/>
                    <a:pt x="3869273" y="2411880"/>
                    <a:pt x="3870902" y="2327728"/>
                  </a:cubicBezTo>
                  <a:cubicBezTo>
                    <a:pt x="3906766" y="2247276"/>
                    <a:pt x="4161291" y="2258266"/>
                    <a:pt x="4193179" y="2118179"/>
                  </a:cubicBezTo>
                  <a:cubicBezTo>
                    <a:pt x="4196354" y="1985492"/>
                    <a:pt x="3794012" y="1785217"/>
                    <a:pt x="3777308" y="1501455"/>
                  </a:cubicBezTo>
                  <a:cubicBezTo>
                    <a:pt x="3788793" y="-20640"/>
                    <a:pt x="2469409" y="9939"/>
                    <a:pt x="2185723" y="398"/>
                  </a:cubicBezTo>
                  <a:cubicBezTo>
                    <a:pt x="1833552" y="-11446"/>
                    <a:pt x="986143" y="239133"/>
                    <a:pt x="734030" y="949751"/>
                  </a:cubicBezTo>
                  <a:cubicBezTo>
                    <a:pt x="415922" y="2117157"/>
                    <a:pt x="1089409" y="2189270"/>
                    <a:pt x="1201500" y="2874629"/>
                  </a:cubicBezTo>
                  <a:cubicBezTo>
                    <a:pt x="1152798" y="3891375"/>
                    <a:pt x="200250" y="4412473"/>
                    <a:pt x="0" y="4732973"/>
                  </a:cubicBezTo>
                </a:path>
              </a:pathLst>
            </a:custGeom>
            <a:ln w="38100"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Round Same Side Corner Rectangle 9">
              <a:extLst>
                <a:ext uri="{FF2B5EF4-FFF2-40B4-BE49-F238E27FC236}">
                  <a16:creationId xmlns:a16="http://schemas.microsoft.com/office/drawing/2014/main" id="{50B7A64E-4689-4689-B6DE-A7FE9A882C4F}"/>
                </a:ext>
              </a:extLst>
            </p:cNvPr>
            <p:cNvSpPr/>
            <p:nvPr/>
          </p:nvSpPr>
          <p:spPr>
            <a:xfrm rot="10800000">
              <a:off x="4326391" y="4080639"/>
              <a:ext cx="198721" cy="334249"/>
            </a:xfrm>
            <a:custGeom>
              <a:avLst/>
              <a:gdLst/>
              <a:ahLst/>
              <a:cxnLst/>
              <a:rect l="l" t="t" r="r" b="b"/>
              <a:pathLst>
                <a:path w="198721" h="334249">
                  <a:moveTo>
                    <a:pt x="198721" y="334249"/>
                  </a:moveTo>
                  <a:lnTo>
                    <a:pt x="0" y="334249"/>
                  </a:lnTo>
                  <a:lnTo>
                    <a:pt x="0" y="111716"/>
                  </a:lnTo>
                  <a:cubicBezTo>
                    <a:pt x="0" y="93424"/>
                    <a:pt x="14829" y="78595"/>
                    <a:pt x="33121" y="78595"/>
                  </a:cubicBezTo>
                  <a:lnTo>
                    <a:pt x="45876" y="78595"/>
                  </a:lnTo>
                  <a:lnTo>
                    <a:pt x="45876" y="17828"/>
                  </a:lnTo>
                  <a:cubicBezTo>
                    <a:pt x="45876" y="7982"/>
                    <a:pt x="53858" y="0"/>
                    <a:pt x="63704" y="0"/>
                  </a:cubicBezTo>
                  <a:lnTo>
                    <a:pt x="135016" y="0"/>
                  </a:lnTo>
                  <a:cubicBezTo>
                    <a:pt x="144862" y="0"/>
                    <a:pt x="152844" y="7982"/>
                    <a:pt x="152844" y="17828"/>
                  </a:cubicBezTo>
                  <a:lnTo>
                    <a:pt x="152844" y="78595"/>
                  </a:lnTo>
                  <a:lnTo>
                    <a:pt x="165600" y="78595"/>
                  </a:lnTo>
                  <a:cubicBezTo>
                    <a:pt x="183892" y="78595"/>
                    <a:pt x="198721" y="93424"/>
                    <a:pt x="198721" y="111716"/>
                  </a:cubicBezTo>
                  <a:close/>
                </a:path>
              </a:pathLst>
            </a:custGeom>
            <a:solidFill>
              <a:schemeClr val="accent6"/>
            </a:solidFill>
            <a:ln w="381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29B687A-BF7A-457D-A90E-95AC36EBE55A}"/>
              </a:ext>
            </a:extLst>
          </p:cNvPr>
          <p:cNvSpPr txBox="1"/>
          <p:nvPr/>
        </p:nvSpPr>
        <p:spPr>
          <a:xfrm>
            <a:off x="5474135" y="1991596"/>
            <a:ext cx="4627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MODELLING</a:t>
            </a:r>
            <a:r>
              <a:rPr lang="en-US" sz="1200" dirty="0"/>
              <a:t> </a:t>
            </a:r>
          </a:p>
          <a:p>
            <a:r>
              <a:rPr lang="en-US" sz="1600" dirty="0"/>
              <a:t>1. Cutting tool ,3D print and CNC </a:t>
            </a:r>
            <a:endParaRPr lang="en-US" altLang="ko-K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47031F-55F9-44C4-94A5-18A35FB27547}"/>
              </a:ext>
            </a:extLst>
          </p:cNvPr>
          <p:cNvSpPr txBox="1"/>
          <p:nvPr/>
        </p:nvSpPr>
        <p:spPr>
          <a:xfrm>
            <a:off x="6021839" y="3161008"/>
            <a:ext cx="462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PACKEGS Box</a:t>
            </a:r>
            <a:endParaRPr lang="en-US" altLang="ko-K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BA8B9C-BACB-42C5-AAC9-31758B6961E1}"/>
              </a:ext>
            </a:extLst>
          </p:cNvPr>
          <p:cNvSpPr txBox="1"/>
          <p:nvPr/>
        </p:nvSpPr>
        <p:spPr>
          <a:xfrm>
            <a:off x="6302238" y="4211614"/>
            <a:ext cx="4627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ASSEMBLY Mechanical </a:t>
            </a:r>
            <a:endParaRPr lang="en-US" altLang="ko-K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8D92D-3120-4A0B-AEAA-30A3D019F899}"/>
              </a:ext>
            </a:extLst>
          </p:cNvPr>
          <p:cNvSpPr txBox="1"/>
          <p:nvPr/>
        </p:nvSpPr>
        <p:spPr>
          <a:xfrm>
            <a:off x="5739376" y="5148148"/>
            <a:ext cx="462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 App and Web</a:t>
            </a:r>
            <a:endParaRPr lang="en-US" altLang="ko-K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CAA259-B3E8-4999-882F-C179EAF95EA8}"/>
              </a:ext>
            </a:extLst>
          </p:cNvPr>
          <p:cNvGrpSpPr/>
          <p:nvPr/>
        </p:nvGrpSpPr>
        <p:grpSpPr>
          <a:xfrm>
            <a:off x="2571278" y="2128688"/>
            <a:ext cx="1330765" cy="2215599"/>
            <a:chOff x="756338" y="2636912"/>
            <a:chExt cx="1152128" cy="191818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00DBCBC-0007-46A5-92BB-910FDBE72F63}"/>
                </a:ext>
              </a:extLst>
            </p:cNvPr>
            <p:cNvGrpSpPr/>
            <p:nvPr/>
          </p:nvGrpSpPr>
          <p:grpSpPr>
            <a:xfrm>
              <a:off x="756338" y="2636912"/>
              <a:ext cx="1152128" cy="1918185"/>
              <a:chOff x="3631246" y="4903910"/>
              <a:chExt cx="446244" cy="742954"/>
            </a:xfrm>
          </p:grpSpPr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6C4A3DDD-F7A7-42F4-9745-9B7B8EA6C5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1246" y="4903910"/>
                <a:ext cx="446244" cy="742954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D8C073B-F63F-4629-B302-34CA259FBBE3}"/>
                  </a:ext>
                </a:extLst>
              </p:cNvPr>
              <p:cNvSpPr/>
              <p:nvPr/>
            </p:nvSpPr>
            <p:spPr>
              <a:xfrm>
                <a:off x="3822161" y="5563917"/>
                <a:ext cx="64414" cy="6441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28" name="Rounded Rectangle 6">
              <a:extLst>
                <a:ext uri="{FF2B5EF4-FFF2-40B4-BE49-F238E27FC236}">
                  <a16:creationId xmlns:a16="http://schemas.microsoft.com/office/drawing/2014/main" id="{A9F7D906-24C7-4970-8E11-4DE1A9C2CFD8}"/>
                </a:ext>
              </a:extLst>
            </p:cNvPr>
            <p:cNvSpPr/>
            <p:nvPr/>
          </p:nvSpPr>
          <p:spPr>
            <a:xfrm>
              <a:off x="1141457" y="2704713"/>
              <a:ext cx="381891" cy="493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1C1F6DD-739A-4C57-BEDA-0B9F51B57CB5}"/>
                </a:ext>
              </a:extLst>
            </p:cNvPr>
            <p:cNvSpPr/>
            <p:nvPr/>
          </p:nvSpPr>
          <p:spPr>
            <a:xfrm>
              <a:off x="1260394" y="4352086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3" name="Oval 21">
            <a:extLst>
              <a:ext uri="{FF2B5EF4-FFF2-40B4-BE49-F238E27FC236}">
                <a16:creationId xmlns:a16="http://schemas.microsoft.com/office/drawing/2014/main" id="{84452BEF-F841-4C69-B0A6-F6A01F08115E}"/>
              </a:ext>
            </a:extLst>
          </p:cNvPr>
          <p:cNvSpPr>
            <a:spLocks noChangeAspect="1"/>
          </p:cNvSpPr>
          <p:nvPr/>
        </p:nvSpPr>
        <p:spPr>
          <a:xfrm rot="19643434">
            <a:off x="2661919" y="2728115"/>
            <a:ext cx="1093616" cy="88834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D4908E-4155-42B5-AE60-1DD149DFB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455E00-B553-4287-ABD2-FABD276C9503}"/>
              </a:ext>
            </a:extLst>
          </p:cNvPr>
          <p:cNvSpPr txBox="1"/>
          <p:nvPr/>
        </p:nvSpPr>
        <p:spPr>
          <a:xfrm>
            <a:off x="458660" y="2750424"/>
            <a:ext cx="477715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4CCC6"/>
      </a:accent1>
      <a:accent2>
        <a:srgbClr val="F8D45E"/>
      </a:accent2>
      <a:accent3>
        <a:srgbClr val="F27161"/>
      </a:accent3>
      <a:accent4>
        <a:srgbClr val="7CC8EC"/>
      </a:accent4>
      <a:accent5>
        <a:srgbClr val="525168"/>
      </a:accent5>
      <a:accent6>
        <a:srgbClr val="1A6BA5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320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inherit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ابراهيم</cp:lastModifiedBy>
  <cp:revision>89</cp:revision>
  <dcterms:created xsi:type="dcterms:W3CDTF">2020-01-20T05:08:25Z</dcterms:created>
  <dcterms:modified xsi:type="dcterms:W3CDTF">2021-08-04T22:00:39Z</dcterms:modified>
</cp:coreProperties>
</file>