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76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49648"/>
            <a:ext cx="103632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272"/>
            <a:ext cx="914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2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" y="48683"/>
            <a:ext cx="26289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" y="48683"/>
            <a:ext cx="77343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" y="227965"/>
            <a:ext cx="10515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" y="611929"/>
            <a:ext cx="10515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/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" y="243417"/>
            <a:ext cx="5181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43417"/>
            <a:ext cx="5181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48683"/>
            <a:ext cx="10515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" y="224155"/>
            <a:ext cx="51577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" y="334010"/>
            <a:ext cx="51577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" y="224155"/>
            <a:ext cx="51831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" y="334010"/>
            <a:ext cx="51831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4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0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60960"/>
            <a:ext cx="39322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" y="131657"/>
            <a:ext cx="6172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" y="274320"/>
            <a:ext cx="39322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60960"/>
            <a:ext cx="39322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" y="131657"/>
            <a:ext cx="6172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" y="274320"/>
            <a:ext cx="39322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9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" y="48683"/>
            <a:ext cx="10515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" y="243417"/>
            <a:ext cx="10515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" y="847514"/>
            <a:ext cx="2743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730C-72F9-48A6-9ECF-15142345A19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" y="847514"/>
            <a:ext cx="2743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F968-8F98-401C-8EEE-FEF7CF21A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81F86EB-9DF6-44A8-B882-4BC8E1F4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" y="522607"/>
            <a:ext cx="1161088" cy="369751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81F1EA5-3384-4076-809F-16BC16B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2"/>
            <a:ext cx="1190144" cy="3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Peiret-Garcia (PGR)</dc:creator>
  <cp:lastModifiedBy>Clara Peiret-Garcia (PGR)</cp:lastModifiedBy>
  <cp:revision>2</cp:revision>
  <dcterms:created xsi:type="dcterms:W3CDTF">2022-03-18T16:35:53Z</dcterms:created>
  <dcterms:modified xsi:type="dcterms:W3CDTF">2022-03-18T16:44:00Z</dcterms:modified>
</cp:coreProperties>
</file>