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4308" y="-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F188-E228-4AAB-A26B-7470F7737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1C2D7-7A16-4122-AA3C-CFC5DAFF9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FDBD-2F75-4945-B66E-30E36819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6598-8770-4680-85EB-B494FABA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EF47-41AA-427D-BDCC-96B29662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2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1FA0-F75D-4898-B8A0-D6B68E46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8C616-63CB-4EA5-A22C-1FC3A70B3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4540-920D-4274-936F-7DBC18DD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C97F6-1BB5-4E20-8892-B91F9B44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8097-3C52-4417-BB35-08873BEF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46385-9ABF-4E82-AA74-3667FA31B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594D-918A-46DD-B458-4BD82FE08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BCCF-0FA7-4499-8723-5E2CBF05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970B-D045-4608-815F-57FACDEE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E36A8-D3B0-488D-80A6-E814DA0D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8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F392-2A1F-4C09-80E8-E594A917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DD5D-EB81-40BC-A758-80906254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0B9C-286D-44F4-80A7-B6C7938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0932-CF3D-4B78-A70D-3A50868B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46DE-D607-4573-B59A-03B8B9B8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6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5981-717E-4B0B-80C3-61459A1E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7F9F7-D072-41E0-A56F-E65B7791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809F-36BC-4455-8D2F-C144C228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BD59-3C27-4ED4-B369-F4341E70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C889-95A8-40D7-8685-EFF28495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5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66C1-B59C-4ED7-9B18-E8C2BA6C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937F-5F39-4861-9D95-92C4F1973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C25B9-B5DA-4BD8-905E-94E2E0AE2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5AE5-90F6-49B8-969E-DF0C39BA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487F7-F171-4EF2-A3E2-9ED51687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9563-E5F0-4D7E-A5E0-6672F559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678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5370-C7D2-48E3-AC33-3220294E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81FC3-0CAC-4A9E-9C2A-1E6B77AA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3B5BA-232C-45C9-87C7-0CEE43002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B00F7-26E8-476E-A9C4-4A4EA32E1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93359-FE77-4BC2-B01C-2A905EB06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26C5D-877C-48EE-B61D-7DF6D672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39154-C1F7-431A-A226-723A68CA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2BE82-5BEA-4CF1-8E62-23A0CB0E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57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C16A-3E6A-4168-B550-4F87CC05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49F92-9ADB-4410-9761-B917FBD8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C4207-F078-4858-B2EC-E29A35FE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66658-0DDE-43C9-AFC3-C342BDC9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09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00ECC-254B-4270-8699-8574F6D4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F915D-DCF6-4A81-B0DF-1A9F0530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3D39B-A3C5-4E9B-989C-3DE1F2D7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9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2661-8395-4292-997C-E87D56C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94E-B008-4C0A-9B7D-D02059F7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76342-6AA0-4CA3-B15D-E38274AF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47700-2CA3-4DE3-9EA0-0C6E2D52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41178-3B7A-43BF-9562-B5F5AFB3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804EB-4F4B-4B98-A7B1-EC34C719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6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2D38-613B-46B8-B364-1F19D394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09EC6-8D3E-4C00-A4B0-9BA9DC85B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A27E5-F0C1-4BF4-8A35-2AD9CECF4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C6F51-2D34-48D0-8C44-BB934F3D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C822-C491-4AB5-9DBB-08B413B8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02800-886C-425E-B3D7-A75D855C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56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A3EF9-DFA7-46D7-83C5-6E8B513A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93169-88DC-41EB-990C-FD5DB190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B0C8-697F-4406-9835-ED73DD4B1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856C-2AAD-45CB-B699-C7E9E441B1AE}" type="datetimeFigureOut">
              <a:rPr lang="en-CA" smtClean="0"/>
              <a:t>2017-10-21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CCB3D-95CA-42EC-B402-3022A5061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C83C5-CF30-47FB-B19A-223004E3C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26F48-C256-4AD4-8C95-7E2D6D47DA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71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2E99761-CC72-457F-AAC4-C872CF1D995B}"/>
              </a:ext>
            </a:extLst>
          </p:cNvPr>
          <p:cNvSpPr/>
          <p:nvPr/>
        </p:nvSpPr>
        <p:spPr>
          <a:xfrm>
            <a:off x="3258210" y="2089734"/>
            <a:ext cx="893609" cy="7002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Chef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91ED69-3919-452F-943E-C1DD219D1D46}"/>
              </a:ext>
            </a:extLst>
          </p:cNvPr>
          <p:cNvSpPr/>
          <p:nvPr/>
        </p:nvSpPr>
        <p:spPr>
          <a:xfrm>
            <a:off x="5948217" y="403657"/>
            <a:ext cx="996562" cy="613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Server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C1B988-E872-49C6-A677-F37E8D7BE7C9}"/>
              </a:ext>
            </a:extLst>
          </p:cNvPr>
          <p:cNvSpPr/>
          <p:nvPr/>
        </p:nvSpPr>
        <p:spPr>
          <a:xfrm>
            <a:off x="5947431" y="1268630"/>
            <a:ext cx="997200" cy="6156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Server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37A85A-24B7-4543-A2E6-6EB01297B38D}"/>
              </a:ext>
            </a:extLst>
          </p:cNvPr>
          <p:cNvSpPr/>
          <p:nvPr/>
        </p:nvSpPr>
        <p:spPr>
          <a:xfrm>
            <a:off x="381511" y="111213"/>
            <a:ext cx="1353326" cy="5848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Customer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6D2E29-C001-4183-AFEA-7C67655522E6}"/>
              </a:ext>
            </a:extLst>
          </p:cNvPr>
          <p:cNvSpPr/>
          <p:nvPr/>
        </p:nvSpPr>
        <p:spPr>
          <a:xfrm>
            <a:off x="3258210" y="2851256"/>
            <a:ext cx="893609" cy="7002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Chef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20249F-12EE-4482-B07D-217C2B1CC207}"/>
              </a:ext>
            </a:extLst>
          </p:cNvPr>
          <p:cNvSpPr/>
          <p:nvPr/>
        </p:nvSpPr>
        <p:spPr>
          <a:xfrm>
            <a:off x="3258210" y="3613734"/>
            <a:ext cx="893609" cy="7002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Chef 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AC0F77-4F1B-4A48-9ACF-32DDCB5DFD2C}"/>
              </a:ext>
            </a:extLst>
          </p:cNvPr>
          <p:cNvSpPr/>
          <p:nvPr/>
        </p:nvSpPr>
        <p:spPr>
          <a:xfrm>
            <a:off x="381511" y="823786"/>
            <a:ext cx="1353326" cy="5848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Customer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B19832-6FAC-4AD8-8D57-16D1D03574FB}"/>
              </a:ext>
            </a:extLst>
          </p:cNvPr>
          <p:cNvSpPr/>
          <p:nvPr/>
        </p:nvSpPr>
        <p:spPr>
          <a:xfrm>
            <a:off x="381511" y="1561072"/>
            <a:ext cx="1353326" cy="5848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Customer 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2837D6-2D42-42E0-B7CD-E936397F594A}"/>
              </a:ext>
            </a:extLst>
          </p:cNvPr>
          <p:cNvGrpSpPr/>
          <p:nvPr/>
        </p:nvGrpSpPr>
        <p:grpSpPr>
          <a:xfrm rot="16200000">
            <a:off x="1307113" y="2250577"/>
            <a:ext cx="463573" cy="1878227"/>
            <a:chOff x="3519488" y="2248929"/>
            <a:chExt cx="463573" cy="18782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169133-0D51-44B9-A83D-859DD0A19285}"/>
                </a:ext>
              </a:extLst>
            </p:cNvPr>
            <p:cNvSpPr/>
            <p:nvPr/>
          </p:nvSpPr>
          <p:spPr>
            <a:xfrm>
              <a:off x="3525794" y="2248929"/>
              <a:ext cx="428368" cy="18782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07130F7-8EA9-4C7B-9EB4-ACFC46EF7108}"/>
                </a:ext>
              </a:extLst>
            </p:cNvPr>
            <p:cNvCxnSpPr/>
            <p:nvPr/>
          </p:nvCxnSpPr>
          <p:spPr>
            <a:xfrm>
              <a:off x="3519488" y="2390775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5AD0CE-B5CC-4018-9587-79274B12E2CB}"/>
                </a:ext>
              </a:extLst>
            </p:cNvPr>
            <p:cNvCxnSpPr/>
            <p:nvPr/>
          </p:nvCxnSpPr>
          <p:spPr>
            <a:xfrm>
              <a:off x="3524251" y="2543175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5168D3-8EC0-4732-9CA6-E087481F8630}"/>
                </a:ext>
              </a:extLst>
            </p:cNvPr>
            <p:cNvCxnSpPr/>
            <p:nvPr/>
          </p:nvCxnSpPr>
          <p:spPr>
            <a:xfrm>
              <a:off x="3519488" y="2705100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9F506D9-61D8-4BB1-9011-B60EBBD9A9A9}"/>
                </a:ext>
              </a:extLst>
            </p:cNvPr>
            <p:cNvCxnSpPr/>
            <p:nvPr/>
          </p:nvCxnSpPr>
          <p:spPr>
            <a:xfrm>
              <a:off x="3519488" y="2857500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4AA005-91D5-434E-9342-7AB2A9A2C4FB}"/>
                </a:ext>
              </a:extLst>
            </p:cNvPr>
            <p:cNvCxnSpPr/>
            <p:nvPr/>
          </p:nvCxnSpPr>
          <p:spPr>
            <a:xfrm>
              <a:off x="3519488" y="30146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833D392-E1DE-46DD-B39D-F709EEC55F02}"/>
                </a:ext>
              </a:extLst>
            </p:cNvPr>
            <p:cNvCxnSpPr/>
            <p:nvPr/>
          </p:nvCxnSpPr>
          <p:spPr>
            <a:xfrm>
              <a:off x="3519488" y="31670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B99EB52-DCE7-403E-A395-0C66AD4E1AFA}"/>
                </a:ext>
              </a:extLst>
            </p:cNvPr>
            <p:cNvCxnSpPr/>
            <p:nvPr/>
          </p:nvCxnSpPr>
          <p:spPr>
            <a:xfrm>
              <a:off x="3519488" y="33194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AAF7FD-9901-4569-983A-CE55BF79F73F}"/>
                </a:ext>
              </a:extLst>
            </p:cNvPr>
            <p:cNvCxnSpPr/>
            <p:nvPr/>
          </p:nvCxnSpPr>
          <p:spPr>
            <a:xfrm>
              <a:off x="3519488" y="3471862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793F28-2FC6-40C1-83A6-4D39C8D82D98}"/>
                </a:ext>
              </a:extLst>
            </p:cNvPr>
            <p:cNvCxnSpPr/>
            <p:nvPr/>
          </p:nvCxnSpPr>
          <p:spPr>
            <a:xfrm>
              <a:off x="3519488" y="36242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168368-1D4C-4753-A9A9-F830D45AFCA8}"/>
                </a:ext>
              </a:extLst>
            </p:cNvPr>
            <p:cNvSpPr txBox="1"/>
            <p:nvPr/>
          </p:nvSpPr>
          <p:spPr>
            <a:xfrm rot="5400000">
              <a:off x="3619500" y="36909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accent4">
                      <a:lumMod val="75000"/>
                    </a:schemeClr>
                  </a:solidFill>
                </a:rPr>
                <a:t>...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25C6A3-32C9-4405-A82A-6A5C5F524A30}"/>
              </a:ext>
            </a:extLst>
          </p:cNvPr>
          <p:cNvGrpSpPr/>
          <p:nvPr/>
        </p:nvGrpSpPr>
        <p:grpSpPr>
          <a:xfrm rot="16200000">
            <a:off x="5761519" y="2250000"/>
            <a:ext cx="463573" cy="1878227"/>
            <a:chOff x="3519488" y="2248929"/>
            <a:chExt cx="463573" cy="18782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F6B11C-4223-4DB5-B44A-A6B150BA92A6}"/>
                </a:ext>
              </a:extLst>
            </p:cNvPr>
            <p:cNvSpPr/>
            <p:nvPr/>
          </p:nvSpPr>
          <p:spPr>
            <a:xfrm>
              <a:off x="3525794" y="2248929"/>
              <a:ext cx="428368" cy="18782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FD4D8F-95B9-4C1A-A259-1B1A5F98771E}"/>
                </a:ext>
              </a:extLst>
            </p:cNvPr>
            <p:cNvCxnSpPr/>
            <p:nvPr/>
          </p:nvCxnSpPr>
          <p:spPr>
            <a:xfrm>
              <a:off x="3519488" y="2390775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2808ECC-BDC9-4C41-AB0B-3DF43F76BB0C}"/>
                </a:ext>
              </a:extLst>
            </p:cNvPr>
            <p:cNvCxnSpPr/>
            <p:nvPr/>
          </p:nvCxnSpPr>
          <p:spPr>
            <a:xfrm>
              <a:off x="3524251" y="2543175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3C1786-B60C-4018-924A-42E22D812A48}"/>
                </a:ext>
              </a:extLst>
            </p:cNvPr>
            <p:cNvCxnSpPr/>
            <p:nvPr/>
          </p:nvCxnSpPr>
          <p:spPr>
            <a:xfrm>
              <a:off x="3519488" y="2705100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EF5F8-92F2-4A84-BCE5-BC0CBC0531B0}"/>
                </a:ext>
              </a:extLst>
            </p:cNvPr>
            <p:cNvCxnSpPr/>
            <p:nvPr/>
          </p:nvCxnSpPr>
          <p:spPr>
            <a:xfrm>
              <a:off x="3519488" y="2857500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A2CBDF-03C7-4645-8661-4C1DD411AE22}"/>
                </a:ext>
              </a:extLst>
            </p:cNvPr>
            <p:cNvCxnSpPr/>
            <p:nvPr/>
          </p:nvCxnSpPr>
          <p:spPr>
            <a:xfrm>
              <a:off x="3519488" y="30146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738A65-C8F4-4C22-83D3-6F000F334B02}"/>
                </a:ext>
              </a:extLst>
            </p:cNvPr>
            <p:cNvCxnSpPr/>
            <p:nvPr/>
          </p:nvCxnSpPr>
          <p:spPr>
            <a:xfrm>
              <a:off x="3519488" y="31670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ED523A-37F8-49BF-827D-96849DD79FA7}"/>
                </a:ext>
              </a:extLst>
            </p:cNvPr>
            <p:cNvCxnSpPr/>
            <p:nvPr/>
          </p:nvCxnSpPr>
          <p:spPr>
            <a:xfrm>
              <a:off x="3519488" y="33194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8C94CB-0A68-4758-B03D-84ECFB112EF6}"/>
                </a:ext>
              </a:extLst>
            </p:cNvPr>
            <p:cNvCxnSpPr/>
            <p:nvPr/>
          </p:nvCxnSpPr>
          <p:spPr>
            <a:xfrm>
              <a:off x="3519488" y="3471862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D2FEE5-22E7-4180-B58E-7DAB2F6E2FDF}"/>
                </a:ext>
              </a:extLst>
            </p:cNvPr>
            <p:cNvCxnSpPr/>
            <p:nvPr/>
          </p:nvCxnSpPr>
          <p:spPr>
            <a:xfrm>
              <a:off x="3519488" y="36242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274246-77B2-4907-8BDD-08458D444D6A}"/>
                </a:ext>
              </a:extLst>
            </p:cNvPr>
            <p:cNvSpPr txBox="1"/>
            <p:nvPr/>
          </p:nvSpPr>
          <p:spPr>
            <a:xfrm rot="5400000">
              <a:off x="3619500" y="36909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accent4">
                      <a:lumMod val="75000"/>
                    </a:schemeClr>
                  </a:solidFill>
                </a:rPr>
                <a:t>...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469D55B-1F8C-473F-8928-787BEF51DEDD}"/>
              </a:ext>
            </a:extLst>
          </p:cNvPr>
          <p:cNvSpPr txBox="1"/>
          <p:nvPr/>
        </p:nvSpPr>
        <p:spPr>
          <a:xfrm>
            <a:off x="1054600" y="2728527"/>
            <a:ext cx="1001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Order Queue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CCF93-8713-4C7A-B400-8153E9E73615}"/>
              </a:ext>
            </a:extLst>
          </p:cNvPr>
          <p:cNvSpPr txBox="1"/>
          <p:nvPr/>
        </p:nvSpPr>
        <p:spPr>
          <a:xfrm>
            <a:off x="5502333" y="2711435"/>
            <a:ext cx="984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Serve Queue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DDC10D7-944F-4076-9A38-9958F4FE61A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rot="10800000" flipH="1" flipV="1">
            <a:off x="381511" y="403655"/>
            <a:ext cx="218276" cy="2797331"/>
          </a:xfrm>
          <a:prstGeom prst="bentConnector3">
            <a:avLst>
              <a:gd name="adj1" fmla="val -104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17E6DBD-E472-47A7-BC4E-8CED7B694B32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rot="10800000" flipH="1" flipV="1">
            <a:off x="381511" y="1116229"/>
            <a:ext cx="218276" cy="2084758"/>
          </a:xfrm>
          <a:prstGeom prst="bentConnector3">
            <a:avLst>
              <a:gd name="adj1" fmla="val -104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D544819-4C5E-421D-96D0-3EFB9A0C39C5}"/>
              </a:ext>
            </a:extLst>
          </p:cNvPr>
          <p:cNvCxnSpPr>
            <a:stCxn id="17" idx="2"/>
            <a:endCxn id="7" idx="0"/>
          </p:cNvCxnSpPr>
          <p:nvPr/>
        </p:nvCxnSpPr>
        <p:spPr>
          <a:xfrm rot="10800000" flipH="1" flipV="1">
            <a:off x="381511" y="1853515"/>
            <a:ext cx="218276" cy="1347472"/>
          </a:xfrm>
          <a:prstGeom prst="bentConnector3">
            <a:avLst>
              <a:gd name="adj1" fmla="val -104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D31FCAB-4EF9-480E-8E2A-6C38D50DE961}"/>
              </a:ext>
            </a:extLst>
          </p:cNvPr>
          <p:cNvCxnSpPr>
            <a:stCxn id="7" idx="2"/>
            <a:endCxn id="4" idx="2"/>
          </p:cNvCxnSpPr>
          <p:nvPr/>
        </p:nvCxnSpPr>
        <p:spPr>
          <a:xfrm flipV="1">
            <a:off x="2478014" y="2439842"/>
            <a:ext cx="780196" cy="761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8EA07179-D865-4AC1-AAB6-F9599D815153}"/>
              </a:ext>
            </a:extLst>
          </p:cNvPr>
          <p:cNvCxnSpPr>
            <a:stCxn id="7" idx="2"/>
            <a:endCxn id="14" idx="2"/>
          </p:cNvCxnSpPr>
          <p:nvPr/>
        </p:nvCxnSpPr>
        <p:spPr>
          <a:xfrm>
            <a:off x="2478014" y="3200986"/>
            <a:ext cx="780196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EA8F298E-BDF6-4DD2-A031-82B0B5A189E6}"/>
              </a:ext>
            </a:extLst>
          </p:cNvPr>
          <p:cNvCxnSpPr>
            <a:stCxn id="7" idx="2"/>
            <a:endCxn id="15" idx="2"/>
          </p:cNvCxnSpPr>
          <p:nvPr/>
        </p:nvCxnSpPr>
        <p:spPr>
          <a:xfrm>
            <a:off x="2478014" y="3200986"/>
            <a:ext cx="780196" cy="7628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81124FBA-CC29-442B-9B15-624A9B5219FF}"/>
              </a:ext>
            </a:extLst>
          </p:cNvPr>
          <p:cNvCxnSpPr>
            <a:stCxn id="9" idx="2"/>
            <a:endCxn id="13" idx="6"/>
          </p:cNvCxnSpPr>
          <p:nvPr/>
        </p:nvCxnSpPr>
        <p:spPr>
          <a:xfrm rot="10800000">
            <a:off x="1734837" y="403657"/>
            <a:ext cx="4213380" cy="306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89A7D4E2-82CB-484D-8968-93BE275E15B3}"/>
              </a:ext>
            </a:extLst>
          </p:cNvPr>
          <p:cNvCxnSpPr>
            <a:stCxn id="9" idx="2"/>
            <a:endCxn id="16" idx="6"/>
          </p:cNvCxnSpPr>
          <p:nvPr/>
        </p:nvCxnSpPr>
        <p:spPr>
          <a:xfrm rot="10800000" flipV="1">
            <a:off x="1734837" y="710517"/>
            <a:ext cx="4213380" cy="405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477E9E98-25D5-4FAD-A87E-9BFFA21614F3}"/>
              </a:ext>
            </a:extLst>
          </p:cNvPr>
          <p:cNvCxnSpPr>
            <a:stCxn id="9" idx="2"/>
            <a:endCxn id="17" idx="6"/>
          </p:cNvCxnSpPr>
          <p:nvPr/>
        </p:nvCxnSpPr>
        <p:spPr>
          <a:xfrm rot="10800000" flipV="1">
            <a:off x="1734837" y="710517"/>
            <a:ext cx="4213380" cy="11429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C8A2979-E9FD-48C5-ADEB-6B3FD41E50E2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rot="10800000">
            <a:off x="1734837" y="403656"/>
            <a:ext cx="4212594" cy="11727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D4D4C3F6-5685-476E-B415-18AB0E3CFFCD}"/>
              </a:ext>
            </a:extLst>
          </p:cNvPr>
          <p:cNvCxnSpPr>
            <a:stCxn id="4" idx="6"/>
            <a:endCxn id="31" idx="0"/>
          </p:cNvCxnSpPr>
          <p:nvPr/>
        </p:nvCxnSpPr>
        <p:spPr>
          <a:xfrm>
            <a:off x="4151819" y="2439842"/>
            <a:ext cx="902374" cy="760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D8E99C8E-1633-4455-881E-79C02B880771}"/>
              </a:ext>
            </a:extLst>
          </p:cNvPr>
          <p:cNvCxnSpPr>
            <a:stCxn id="14" idx="6"/>
            <a:endCxn id="31" idx="0"/>
          </p:cNvCxnSpPr>
          <p:nvPr/>
        </p:nvCxnSpPr>
        <p:spPr>
          <a:xfrm flipV="1">
            <a:off x="4151819" y="3200410"/>
            <a:ext cx="902374" cy="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2359DEA3-B414-410A-8B7E-E1EC967E7E40}"/>
              </a:ext>
            </a:extLst>
          </p:cNvPr>
          <p:cNvCxnSpPr>
            <a:stCxn id="15" idx="6"/>
            <a:endCxn id="31" idx="0"/>
          </p:cNvCxnSpPr>
          <p:nvPr/>
        </p:nvCxnSpPr>
        <p:spPr>
          <a:xfrm flipV="1">
            <a:off x="4151819" y="3200410"/>
            <a:ext cx="902374" cy="763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A6C988DA-88C7-453B-839D-65392119B70A}"/>
              </a:ext>
            </a:extLst>
          </p:cNvPr>
          <p:cNvCxnSpPr>
            <a:stCxn id="31" idx="2"/>
            <a:endCxn id="12" idx="6"/>
          </p:cNvCxnSpPr>
          <p:nvPr/>
        </p:nvCxnSpPr>
        <p:spPr>
          <a:xfrm flipV="1">
            <a:off x="6932420" y="1576430"/>
            <a:ext cx="12211" cy="1623979"/>
          </a:xfrm>
          <a:prstGeom prst="bentConnector3">
            <a:avLst>
              <a:gd name="adj1" fmla="val 1972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04328573-8EBE-45B4-B69A-6EB49FC7D048}"/>
              </a:ext>
            </a:extLst>
          </p:cNvPr>
          <p:cNvCxnSpPr>
            <a:stCxn id="31" idx="2"/>
            <a:endCxn id="9" idx="6"/>
          </p:cNvCxnSpPr>
          <p:nvPr/>
        </p:nvCxnSpPr>
        <p:spPr>
          <a:xfrm flipV="1">
            <a:off x="6932420" y="710517"/>
            <a:ext cx="12359" cy="2489892"/>
          </a:xfrm>
          <a:prstGeom prst="bentConnector3">
            <a:avLst>
              <a:gd name="adj1" fmla="val 19496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095286-6F04-402E-A574-0D0A9C804B66}"/>
              </a:ext>
            </a:extLst>
          </p:cNvPr>
          <p:cNvGrpSpPr/>
          <p:nvPr/>
        </p:nvGrpSpPr>
        <p:grpSpPr>
          <a:xfrm rot="16200000">
            <a:off x="8878404" y="4676644"/>
            <a:ext cx="463573" cy="1878227"/>
            <a:chOff x="3519488" y="2248929"/>
            <a:chExt cx="463573" cy="187822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C6B24C-4A9F-40FC-B165-2E9542F2E980}"/>
                </a:ext>
              </a:extLst>
            </p:cNvPr>
            <p:cNvSpPr/>
            <p:nvPr/>
          </p:nvSpPr>
          <p:spPr>
            <a:xfrm>
              <a:off x="3525794" y="2248929"/>
              <a:ext cx="428368" cy="18782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41F9F6F-CA20-4F3E-9696-3DD77A1F8766}"/>
                </a:ext>
              </a:extLst>
            </p:cNvPr>
            <p:cNvCxnSpPr/>
            <p:nvPr/>
          </p:nvCxnSpPr>
          <p:spPr>
            <a:xfrm>
              <a:off x="3519488" y="2390775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79097F-3FC0-40CC-BFEF-EBBE53067199}"/>
                </a:ext>
              </a:extLst>
            </p:cNvPr>
            <p:cNvCxnSpPr/>
            <p:nvPr/>
          </p:nvCxnSpPr>
          <p:spPr>
            <a:xfrm>
              <a:off x="3524251" y="2543175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4446FB-7992-479D-A838-C9F1668C8080}"/>
                </a:ext>
              </a:extLst>
            </p:cNvPr>
            <p:cNvCxnSpPr/>
            <p:nvPr/>
          </p:nvCxnSpPr>
          <p:spPr>
            <a:xfrm>
              <a:off x="3519488" y="2705100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9DF4CAB-2336-47C8-BC49-8B0E955AA4EC}"/>
                </a:ext>
              </a:extLst>
            </p:cNvPr>
            <p:cNvCxnSpPr/>
            <p:nvPr/>
          </p:nvCxnSpPr>
          <p:spPr>
            <a:xfrm>
              <a:off x="3519488" y="2857500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F6A6617-FE50-424B-9ADC-3C2C64C53133}"/>
                </a:ext>
              </a:extLst>
            </p:cNvPr>
            <p:cNvCxnSpPr/>
            <p:nvPr/>
          </p:nvCxnSpPr>
          <p:spPr>
            <a:xfrm>
              <a:off x="3519488" y="30146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FBD80F3-D21C-4811-8DFB-627A33866429}"/>
                </a:ext>
              </a:extLst>
            </p:cNvPr>
            <p:cNvCxnSpPr/>
            <p:nvPr/>
          </p:nvCxnSpPr>
          <p:spPr>
            <a:xfrm>
              <a:off x="3519488" y="31670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3B8559-0409-4F61-9138-39A338ECFB45}"/>
                </a:ext>
              </a:extLst>
            </p:cNvPr>
            <p:cNvCxnSpPr/>
            <p:nvPr/>
          </p:nvCxnSpPr>
          <p:spPr>
            <a:xfrm>
              <a:off x="3519488" y="33194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7BC307-6357-4F45-9070-730A1E7FF9F2}"/>
                </a:ext>
              </a:extLst>
            </p:cNvPr>
            <p:cNvCxnSpPr/>
            <p:nvPr/>
          </p:nvCxnSpPr>
          <p:spPr>
            <a:xfrm>
              <a:off x="3519488" y="3471862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FAC09F7-226A-4DB2-A65C-5CC4DDA1DBE5}"/>
                </a:ext>
              </a:extLst>
            </p:cNvPr>
            <p:cNvCxnSpPr/>
            <p:nvPr/>
          </p:nvCxnSpPr>
          <p:spPr>
            <a:xfrm>
              <a:off x="3519488" y="3624263"/>
              <a:ext cx="438150" cy="0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E6FA898-2417-4748-A0BF-E735E7319463}"/>
                </a:ext>
              </a:extLst>
            </p:cNvPr>
            <p:cNvSpPr txBox="1"/>
            <p:nvPr/>
          </p:nvSpPr>
          <p:spPr>
            <a:xfrm rot="5400000">
              <a:off x="3619500" y="36909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accent4">
                      <a:lumMod val="75000"/>
                    </a:schemeClr>
                  </a:solidFill>
                </a:rPr>
                <a:t>...</a:t>
              </a: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9740C34-9258-4425-A2E6-45547EFFA367}"/>
              </a:ext>
            </a:extLst>
          </p:cNvPr>
          <p:cNvSpPr/>
          <p:nvPr/>
        </p:nvSpPr>
        <p:spPr>
          <a:xfrm>
            <a:off x="6422597" y="5334300"/>
            <a:ext cx="1353326" cy="5848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Producer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39AC49-912F-477B-882A-264D8E4163F7}"/>
              </a:ext>
            </a:extLst>
          </p:cNvPr>
          <p:cNvSpPr/>
          <p:nvPr/>
        </p:nvSpPr>
        <p:spPr>
          <a:xfrm>
            <a:off x="10451178" y="5334300"/>
            <a:ext cx="1353326" cy="5848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Consumer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2C81C9A-F5ED-4891-828D-797386532FEE}"/>
              </a:ext>
            </a:extLst>
          </p:cNvPr>
          <p:cNvCxnSpPr>
            <a:stCxn id="63" idx="6"/>
            <a:endCxn id="52" idx="0"/>
          </p:cNvCxnSpPr>
          <p:nvPr/>
        </p:nvCxnSpPr>
        <p:spPr>
          <a:xfrm>
            <a:off x="7775923" y="5626743"/>
            <a:ext cx="395155" cy="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B3CD30-0E5E-47F8-9DF4-92FFDDEB9C80}"/>
              </a:ext>
            </a:extLst>
          </p:cNvPr>
          <p:cNvCxnSpPr>
            <a:stCxn id="52" idx="2"/>
            <a:endCxn id="65" idx="2"/>
          </p:cNvCxnSpPr>
          <p:nvPr/>
        </p:nvCxnSpPr>
        <p:spPr>
          <a:xfrm flipV="1">
            <a:off x="10049305" y="5626743"/>
            <a:ext cx="401873" cy="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B9D5149-23D4-41B7-98DA-6EA7607093F9}"/>
              </a:ext>
            </a:extLst>
          </p:cNvPr>
          <p:cNvSpPr/>
          <p:nvPr/>
        </p:nvSpPr>
        <p:spPr>
          <a:xfrm>
            <a:off x="6422500" y="4585000"/>
            <a:ext cx="1353326" cy="5848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Producer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F2488C-7343-4095-939A-13D95D4FF9B7}"/>
              </a:ext>
            </a:extLst>
          </p:cNvPr>
          <p:cNvCxnSpPr>
            <a:stCxn id="70" idx="6"/>
            <a:endCxn id="52" idx="0"/>
          </p:cNvCxnSpPr>
          <p:nvPr/>
        </p:nvCxnSpPr>
        <p:spPr>
          <a:xfrm>
            <a:off x="7775826" y="4877443"/>
            <a:ext cx="395252" cy="74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325A5F0-0863-4500-AB32-BE6DC34249C7}"/>
              </a:ext>
            </a:extLst>
          </p:cNvPr>
          <p:cNvSpPr/>
          <p:nvPr/>
        </p:nvSpPr>
        <p:spPr>
          <a:xfrm>
            <a:off x="6422500" y="6096300"/>
            <a:ext cx="1353326" cy="58488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Producer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EE5A153-1CE5-4B39-AEDD-5E3E0D572A58}"/>
              </a:ext>
            </a:extLst>
          </p:cNvPr>
          <p:cNvCxnSpPr>
            <a:stCxn id="73" idx="6"/>
            <a:endCxn id="52" idx="0"/>
          </p:cNvCxnSpPr>
          <p:nvPr/>
        </p:nvCxnSpPr>
        <p:spPr>
          <a:xfrm flipV="1">
            <a:off x="7775826" y="5627055"/>
            <a:ext cx="395252" cy="7616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D1242EE-397D-46F3-8093-1007688F492F}"/>
              </a:ext>
            </a:extLst>
          </p:cNvPr>
          <p:cNvSpPr/>
          <p:nvPr/>
        </p:nvSpPr>
        <p:spPr>
          <a:xfrm>
            <a:off x="10451000" y="4586400"/>
            <a:ext cx="1353326" cy="5848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Consumer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0D2666-D188-4074-87C4-8771685463F8}"/>
              </a:ext>
            </a:extLst>
          </p:cNvPr>
          <p:cNvSpPr/>
          <p:nvPr/>
        </p:nvSpPr>
        <p:spPr>
          <a:xfrm>
            <a:off x="10451000" y="6094800"/>
            <a:ext cx="1353326" cy="58488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Consumer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C4CB82-979E-4A7F-8CC7-C0768BA40D5C}"/>
              </a:ext>
            </a:extLst>
          </p:cNvPr>
          <p:cNvCxnSpPr>
            <a:stCxn id="52" idx="2"/>
            <a:endCxn id="76" idx="2"/>
          </p:cNvCxnSpPr>
          <p:nvPr/>
        </p:nvCxnSpPr>
        <p:spPr>
          <a:xfrm flipV="1">
            <a:off x="10049305" y="4878843"/>
            <a:ext cx="401695" cy="748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EEAEE2C-7EB7-4A41-847D-B23C3B793396}"/>
              </a:ext>
            </a:extLst>
          </p:cNvPr>
          <p:cNvCxnSpPr>
            <a:stCxn id="52" idx="2"/>
            <a:endCxn id="77" idx="2"/>
          </p:cNvCxnSpPr>
          <p:nvPr/>
        </p:nvCxnSpPr>
        <p:spPr>
          <a:xfrm>
            <a:off x="10049305" y="5627055"/>
            <a:ext cx="401695" cy="7601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DACE704-C1C7-46B9-ADA2-BAD431BF748E}"/>
              </a:ext>
            </a:extLst>
          </p:cNvPr>
          <p:cNvSpPr txBox="1"/>
          <p:nvPr/>
        </p:nvSpPr>
        <p:spPr>
          <a:xfrm>
            <a:off x="8808720" y="514350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9377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Sanchez</dc:creator>
  <cp:lastModifiedBy>Antonio Sanchez</cp:lastModifiedBy>
  <cp:revision>10</cp:revision>
  <dcterms:created xsi:type="dcterms:W3CDTF">2017-10-20T17:47:12Z</dcterms:created>
  <dcterms:modified xsi:type="dcterms:W3CDTF">2017-10-22T00:39:33Z</dcterms:modified>
</cp:coreProperties>
</file>