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3"/>
  </p:notesMasterIdLst>
  <p:sldIdLst>
    <p:sldId id="256" r:id="rId2"/>
    <p:sldId id="298" r:id="rId3"/>
    <p:sldId id="307" r:id="rId4"/>
    <p:sldId id="308" r:id="rId5"/>
    <p:sldId id="315" r:id="rId6"/>
    <p:sldId id="309" r:id="rId7"/>
    <p:sldId id="311" r:id="rId8"/>
    <p:sldId id="312" r:id="rId9"/>
    <p:sldId id="313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z #5" id="{5D8130B2-2E4C-416C-AAB1-4B728089E40F}">
          <p14:sldIdLst>
            <p14:sldId id="256"/>
            <p14:sldId id="298"/>
            <p14:sldId id="307"/>
            <p14:sldId id="308"/>
            <p14:sldId id="315"/>
            <p14:sldId id="309"/>
            <p14:sldId id="311"/>
            <p14:sldId id="312"/>
            <p14:sldId id="313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864"/>
    <a:srgbClr val="B87A1E"/>
    <a:srgbClr val="F8F8F8"/>
    <a:srgbClr val="FFD9D9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2017-10-27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26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Quiz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Quiz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Quiz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Quiz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Quiz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Quiz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Quiz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180" y="682752"/>
            <a:ext cx="10058400" cy="2322451"/>
          </a:xfrm>
        </p:spPr>
        <p:txBody>
          <a:bodyPr>
            <a:normAutofit/>
          </a:bodyPr>
          <a:lstStyle/>
          <a:p>
            <a:r>
              <a:rPr lang="en-CA" sz="4800"/>
              <a:t>CPEN333: System Software Engineering</a:t>
            </a:r>
            <a:br>
              <a:rPr lang="en-CA" sz="4800"/>
            </a:br>
            <a:br>
              <a:rPr lang="en-CA" sz="4800"/>
            </a:br>
            <a:r>
              <a:rPr lang="en-CA" sz="4800"/>
              <a:t>Quiz #5: UML</a:t>
            </a:r>
          </a:p>
        </p:txBody>
      </p:sp>
      <p:pic>
        <p:nvPicPr>
          <p:cNvPr id="4" name="Picture 2" descr="Image result for iclick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5380672" y="3348417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0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2761-D24E-452B-98D2-6A61A1E4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Q9: Which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90A8-A81C-4C12-B3DE-101B3435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>
                <a:solidFill>
                  <a:schemeClr val="tx1"/>
                </a:solidFill>
              </a:rPr>
              <a:t>Some of the details of the project have changed.  Your client is now asking for another feature.  Which diagram will need to be updated?</a:t>
            </a:r>
            <a:endParaRPr lang="en-CA" sz="2400" b="1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BB5D2-7C29-47F7-853B-4908B120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248F8-3FBA-43F1-A525-3030C9A4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4902F-D48F-46D8-9664-E4668F874FA3}"/>
              </a:ext>
            </a:extLst>
          </p:cNvPr>
          <p:cNvSpPr txBox="1"/>
          <p:nvPr/>
        </p:nvSpPr>
        <p:spPr>
          <a:xfrm>
            <a:off x="3412902" y="3065172"/>
            <a:ext cx="3904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Use Case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Sequence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Class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System Overview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EDAD5B-BBA7-4A8D-9912-CAB61DF7F796}"/>
              </a:ext>
            </a:extLst>
          </p:cNvPr>
          <p:cNvSpPr/>
          <p:nvPr/>
        </p:nvSpPr>
        <p:spPr>
          <a:xfrm>
            <a:off x="2514084" y="2923503"/>
            <a:ext cx="6295066" cy="3142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73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4B59-14F6-4137-AFF6-26915274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Q10: Which Diagram?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CFF44-696A-40D6-B58C-99FEC614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77291-A14C-4A44-BB1E-2E786312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A4EEEE-114A-4AE9-B71A-698FF404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039" y="1913841"/>
            <a:ext cx="9308850" cy="932389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/>
                </a:solidFill>
              </a:rPr>
              <a:t>Which diagram is the most useful?</a:t>
            </a:r>
            <a:endParaRPr lang="en-CA" b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75664-C489-4144-9E74-C6D9B4E0A84D}"/>
              </a:ext>
            </a:extLst>
          </p:cNvPr>
          <p:cNvSpPr txBox="1"/>
          <p:nvPr/>
        </p:nvSpPr>
        <p:spPr>
          <a:xfrm>
            <a:off x="3387145" y="2975019"/>
            <a:ext cx="3904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Use Case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Sequence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Class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System Overview Diagram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41069C31-1E5A-455D-821A-5D66C85866ED}"/>
              </a:ext>
            </a:extLst>
          </p:cNvPr>
          <p:cNvSpPr/>
          <p:nvPr/>
        </p:nvSpPr>
        <p:spPr>
          <a:xfrm>
            <a:off x="2488327" y="2833350"/>
            <a:ext cx="6295066" cy="314244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2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Q1: What is UML?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53235" y="1849759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What does </a:t>
            </a:r>
            <a:r>
              <a:rPr lang="en-CA" sz="2800" b="1">
                <a:solidFill>
                  <a:schemeClr val="accent2"/>
                </a:solidFill>
              </a:rPr>
              <a:t>UML</a:t>
            </a:r>
            <a:r>
              <a:rPr lang="en-CA" sz="2800"/>
              <a:t> stand for?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45892" y="3462197"/>
            <a:ext cx="9321601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D8F8F-874C-42CD-9FF3-67E2BA243937}"/>
              </a:ext>
            </a:extLst>
          </p:cNvPr>
          <p:cNvSpPr txBox="1"/>
          <p:nvPr/>
        </p:nvSpPr>
        <p:spPr>
          <a:xfrm>
            <a:off x="1188971" y="2826407"/>
            <a:ext cx="1059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Universal Modelling Language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Unified Modelling Language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University Modelling Language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Universal Marriage License</a:t>
            </a:r>
          </a:p>
        </p:txBody>
      </p:sp>
    </p:spTree>
    <p:extLst>
      <p:ext uri="{BB962C8B-B14F-4D97-AF65-F5344CB8AC3E}">
        <p14:creationId xmlns:p14="http://schemas.microsoft.com/office/powerpoint/2010/main" val="13055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924D-3CF4-4A3C-86B8-6C1D6FAB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Q2: Which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0E52-DC91-4004-BDEF-EE02854FA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919511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You are starting a software project and begin by </a:t>
            </a:r>
            <a:r>
              <a:rPr lang="en-CA" b="1">
                <a:solidFill>
                  <a:schemeClr val="accent2"/>
                </a:solidFill>
              </a:rPr>
              <a:t>analyzing</a:t>
            </a:r>
            <a:r>
              <a:rPr lang="en-CA">
                <a:solidFill>
                  <a:schemeClr val="tx1"/>
                </a:solidFill>
              </a:rPr>
              <a:t> the </a:t>
            </a:r>
            <a:r>
              <a:rPr lang="en-CA" b="1">
                <a:solidFill>
                  <a:schemeClr val="accent2"/>
                </a:solidFill>
              </a:rPr>
              <a:t>problem space</a:t>
            </a:r>
            <a:r>
              <a:rPr lang="en-CA">
                <a:solidFill>
                  <a:schemeClr val="tx1"/>
                </a:solidFill>
              </a:rPr>
              <a:t>.  What is the first diagram to draw?</a:t>
            </a:r>
          </a:p>
          <a:p>
            <a:endParaRPr lang="en-CA">
              <a:solidFill>
                <a:schemeClr val="tx1"/>
              </a:solidFill>
            </a:endParaRPr>
          </a:p>
          <a:p>
            <a:pPr lvl="2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D2796-0DBB-4780-8C03-2C9B7D88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E5DAE-F2D4-411D-A604-21B32DDC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46FDA-66C1-4C33-A9EB-40000BE9C257}"/>
              </a:ext>
            </a:extLst>
          </p:cNvPr>
          <p:cNvSpPr txBox="1"/>
          <p:nvPr/>
        </p:nvSpPr>
        <p:spPr>
          <a:xfrm>
            <a:off x="1700011" y="2910625"/>
            <a:ext cx="3904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Use Case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Sequence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Class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System Overview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D43E62-554B-4D89-9018-231C8713489C}"/>
              </a:ext>
            </a:extLst>
          </p:cNvPr>
          <p:cNvSpPr/>
          <p:nvPr/>
        </p:nvSpPr>
        <p:spPr>
          <a:xfrm>
            <a:off x="1084528" y="2844011"/>
            <a:ext cx="9321601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4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5EC3-43A9-4F4C-9D9E-163230C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Q3: Which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57E6-39BC-4009-9CB3-E23C1859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65" y="1669143"/>
            <a:ext cx="10524615" cy="4199952"/>
          </a:xfrm>
        </p:spPr>
        <p:txBody>
          <a:bodyPr>
            <a:normAutofit/>
          </a:bodyPr>
          <a:lstStyle/>
          <a:p>
            <a:r>
              <a:rPr lang="en-CA" sz="2400">
                <a:solidFill>
                  <a:schemeClr val="tx1"/>
                </a:solidFill>
              </a:rPr>
              <a:t>You think you’ve narrowed down the complete set of use cases with the help of your client/</a:t>
            </a:r>
            <a:r>
              <a:rPr lang="en-CA" sz="2400" b="1">
                <a:solidFill>
                  <a:schemeClr val="accent2"/>
                </a:solidFill>
              </a:rPr>
              <a:t>domain expert</a:t>
            </a:r>
            <a:r>
              <a:rPr lang="en-CA" sz="2400">
                <a:solidFill>
                  <a:schemeClr val="tx1"/>
                </a:solidFill>
              </a:rPr>
              <a:t>, and you want to start fleshing out some of the </a:t>
            </a:r>
            <a:r>
              <a:rPr lang="en-CA" sz="2400" b="1">
                <a:solidFill>
                  <a:schemeClr val="accent2"/>
                </a:solidFill>
              </a:rPr>
              <a:t>details</a:t>
            </a:r>
            <a:r>
              <a:rPr lang="en-CA" sz="2400">
                <a:solidFill>
                  <a:schemeClr val="tx1"/>
                </a:solidFill>
              </a:rPr>
              <a:t>.  Which diagram do you draw next?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06455-D681-4790-AD95-FE74BA45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0F0D0-34B4-4692-8224-D5DE5C79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75AD9-9155-4089-9D1B-B6CD5850BF8C}"/>
              </a:ext>
            </a:extLst>
          </p:cNvPr>
          <p:cNvSpPr txBox="1"/>
          <p:nvPr/>
        </p:nvSpPr>
        <p:spPr>
          <a:xfrm>
            <a:off x="1854558" y="3168202"/>
            <a:ext cx="3904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Use Case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Sequence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Class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System Overview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8A38A2-372E-4AE7-B05F-927812D22E60}"/>
              </a:ext>
            </a:extLst>
          </p:cNvPr>
          <p:cNvSpPr/>
          <p:nvPr/>
        </p:nvSpPr>
        <p:spPr>
          <a:xfrm>
            <a:off x="1329227" y="3809926"/>
            <a:ext cx="9321601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961B0-ECFB-4BA8-97CE-5B8E02D80801}"/>
              </a:ext>
            </a:extLst>
          </p:cNvPr>
          <p:cNvSpPr/>
          <p:nvPr/>
        </p:nvSpPr>
        <p:spPr>
          <a:xfrm>
            <a:off x="4799530" y="3901156"/>
            <a:ext cx="134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(analysis)</a:t>
            </a:r>
          </a:p>
        </p:txBody>
      </p:sp>
    </p:spTree>
    <p:extLst>
      <p:ext uri="{BB962C8B-B14F-4D97-AF65-F5344CB8AC3E}">
        <p14:creationId xmlns:p14="http://schemas.microsoft.com/office/powerpoint/2010/main" val="29591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BC82-1710-4125-A197-6A5F98FE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Q4: Which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3C7B-F007-4A1D-A86F-A15B930C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>
                <a:solidFill>
                  <a:schemeClr val="tx1"/>
                </a:solidFill>
              </a:rPr>
              <a:t>You are ready to start designing your system.  You and your team begin sketching out the </a:t>
            </a:r>
            <a:r>
              <a:rPr lang="en-CA" sz="2400" b="1">
                <a:solidFill>
                  <a:schemeClr val="accent2"/>
                </a:solidFill>
              </a:rPr>
              <a:t>major components </a:t>
            </a:r>
            <a:r>
              <a:rPr lang="en-CA" sz="2400">
                <a:solidFill>
                  <a:schemeClr val="tx1"/>
                </a:solidFill>
              </a:rPr>
              <a:t>involved (e.g. multiple clients, one or two servers, some objects running on the server…)  What type of diagram is this?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6B001-FA6D-4CE8-95DB-055ED757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EC85B-9345-4BD1-BD0A-77565360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4816D-3030-4CA9-ABF8-140502BB210F}"/>
              </a:ext>
            </a:extLst>
          </p:cNvPr>
          <p:cNvSpPr txBox="1"/>
          <p:nvPr/>
        </p:nvSpPr>
        <p:spPr>
          <a:xfrm>
            <a:off x="2073499" y="3155324"/>
            <a:ext cx="3904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Use Case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Sequence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Class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System Overview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4C56C0-1CAC-49A2-A9A5-5B2567B709F6}"/>
              </a:ext>
            </a:extLst>
          </p:cNvPr>
          <p:cNvSpPr/>
          <p:nvPr/>
        </p:nvSpPr>
        <p:spPr>
          <a:xfrm>
            <a:off x="1509532" y="5278119"/>
            <a:ext cx="9321601" cy="6204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0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2761-D24E-452B-98D2-6A61A1E4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Q5: Which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90A8-A81C-4C12-B3DE-101B34359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91870"/>
            <a:ext cx="10058400" cy="4199952"/>
          </a:xfrm>
        </p:spPr>
        <p:txBody>
          <a:bodyPr>
            <a:normAutofit/>
          </a:bodyPr>
          <a:lstStyle/>
          <a:p>
            <a:r>
              <a:rPr lang="en-CA" sz="2400">
                <a:solidFill>
                  <a:schemeClr val="tx1"/>
                </a:solidFill>
              </a:rPr>
              <a:t>Now that you and your client/domain expert are clear on the important </a:t>
            </a:r>
            <a:r>
              <a:rPr lang="en-CA" sz="2400" b="1">
                <a:solidFill>
                  <a:schemeClr val="accent2"/>
                </a:solidFill>
              </a:rPr>
              <a:t>use-case scenarios</a:t>
            </a:r>
            <a:r>
              <a:rPr lang="en-CA" sz="2400">
                <a:solidFill>
                  <a:schemeClr val="tx1"/>
                </a:solidFill>
              </a:rPr>
              <a:t>, and you have a general sense of how the system will be laid out, you begin to sketch out some of the </a:t>
            </a:r>
            <a:r>
              <a:rPr lang="en-CA" sz="2400" b="1">
                <a:solidFill>
                  <a:schemeClr val="accent2"/>
                </a:solidFill>
              </a:rPr>
              <a:t>implementation details</a:t>
            </a:r>
            <a:r>
              <a:rPr lang="en-CA" sz="2400">
                <a:solidFill>
                  <a:schemeClr val="tx1"/>
                </a:solidFill>
              </a:rPr>
              <a:t>.  Which diagram do you draw next?</a:t>
            </a:r>
            <a:endParaRPr lang="en-CA" sz="2400" b="1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BB5D2-7C29-47F7-853B-4908B120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248F8-3FBA-43F1-A525-3030C9A4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4902F-D48F-46D8-9664-E4668F874FA3}"/>
              </a:ext>
            </a:extLst>
          </p:cNvPr>
          <p:cNvSpPr txBox="1"/>
          <p:nvPr/>
        </p:nvSpPr>
        <p:spPr>
          <a:xfrm>
            <a:off x="1854558" y="3168202"/>
            <a:ext cx="3904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Use Case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Sequence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Class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System Overview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EDAD5B-BBA7-4A8D-9912-CAB61DF7F796}"/>
              </a:ext>
            </a:extLst>
          </p:cNvPr>
          <p:cNvSpPr/>
          <p:nvPr/>
        </p:nvSpPr>
        <p:spPr>
          <a:xfrm>
            <a:off x="1342106" y="3809926"/>
            <a:ext cx="9321601" cy="134162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EFD97-F8D7-441D-8105-F585DCC235AB}"/>
              </a:ext>
            </a:extLst>
          </p:cNvPr>
          <p:cNvSpPr/>
          <p:nvPr/>
        </p:nvSpPr>
        <p:spPr>
          <a:xfrm>
            <a:off x="4799530" y="3901156"/>
            <a:ext cx="1183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(design)</a:t>
            </a:r>
          </a:p>
        </p:txBody>
      </p:sp>
    </p:spTree>
    <p:extLst>
      <p:ext uri="{BB962C8B-B14F-4D97-AF65-F5344CB8AC3E}">
        <p14:creationId xmlns:p14="http://schemas.microsoft.com/office/powerpoint/2010/main" val="339907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2761-D24E-452B-98D2-6A61A1E4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Q6: Which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90A8-A81C-4C12-B3DE-101B3435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>
                <a:solidFill>
                  <a:schemeClr val="tx1"/>
                </a:solidFill>
              </a:rPr>
              <a:t>You now have a pretty good idea of how the system should be designed, and have laid out most of the higher-level implementation details.  It’s time to put the code-monkeys to work.  Which diagrams do you give them?</a:t>
            </a:r>
            <a:endParaRPr lang="en-CA" sz="2400" b="1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BB5D2-7C29-47F7-853B-4908B120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248F8-3FBA-43F1-A525-3030C9A4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4902F-D48F-46D8-9664-E4668F874FA3}"/>
              </a:ext>
            </a:extLst>
          </p:cNvPr>
          <p:cNvSpPr txBox="1"/>
          <p:nvPr/>
        </p:nvSpPr>
        <p:spPr>
          <a:xfrm>
            <a:off x="1854558" y="3168202"/>
            <a:ext cx="3904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Use Case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Sequence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Class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System Overview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EDAD5B-BBA7-4A8D-9912-CAB61DF7F796}"/>
              </a:ext>
            </a:extLst>
          </p:cNvPr>
          <p:cNvSpPr/>
          <p:nvPr/>
        </p:nvSpPr>
        <p:spPr>
          <a:xfrm>
            <a:off x="1342106" y="3052293"/>
            <a:ext cx="9321601" cy="294926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88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2761-D24E-452B-98D2-6A61A1E4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Q7: Which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90A8-A81C-4C12-B3DE-101B3435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>
                <a:solidFill>
                  <a:schemeClr val="tx1"/>
                </a:solidFill>
              </a:rPr>
              <a:t>You and another developer are both working on the </a:t>
            </a:r>
            <a:r>
              <a:rPr lang="en-CA" sz="2400" b="1">
                <a:solidFill>
                  <a:schemeClr val="accent2"/>
                </a:solidFill>
              </a:rPr>
              <a:t>communication</a:t>
            </a:r>
            <a:r>
              <a:rPr lang="en-CA" sz="2400">
                <a:solidFill>
                  <a:schemeClr val="tx1"/>
                </a:solidFill>
              </a:rPr>
              <a:t> API between a client and server.  You are working on the client-side and she/he on the server-side.  Which diagram is the </a:t>
            </a:r>
            <a:r>
              <a:rPr lang="en-CA" sz="2400" b="1" i="1">
                <a:solidFill>
                  <a:schemeClr val="tx1"/>
                </a:solidFill>
              </a:rPr>
              <a:t>most</a:t>
            </a:r>
            <a:r>
              <a:rPr lang="en-CA" sz="2400">
                <a:solidFill>
                  <a:schemeClr val="tx1"/>
                </a:solidFill>
              </a:rPr>
              <a:t> useful to have open as a reference?</a:t>
            </a:r>
            <a:endParaRPr lang="en-CA" sz="2400" b="1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BB5D2-7C29-47F7-853B-4908B120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248F8-3FBA-43F1-A525-3030C9A4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4902F-D48F-46D8-9664-E4668F874FA3}"/>
              </a:ext>
            </a:extLst>
          </p:cNvPr>
          <p:cNvSpPr txBox="1"/>
          <p:nvPr/>
        </p:nvSpPr>
        <p:spPr>
          <a:xfrm>
            <a:off x="1854558" y="3168202"/>
            <a:ext cx="3904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Use Case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Sequence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Class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System Overview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EDAD5B-BBA7-4A8D-9912-CAB61DF7F796}"/>
              </a:ext>
            </a:extLst>
          </p:cNvPr>
          <p:cNvSpPr/>
          <p:nvPr/>
        </p:nvSpPr>
        <p:spPr>
          <a:xfrm>
            <a:off x="1342106" y="3825025"/>
            <a:ext cx="9321601" cy="66970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1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2761-D24E-452B-98D2-6A61A1E4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Q8: Which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90A8-A81C-4C12-B3DE-101B3435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>
                <a:solidFill>
                  <a:schemeClr val="tx1"/>
                </a:solidFill>
              </a:rPr>
              <a:t>You’re thinking of </a:t>
            </a:r>
            <a:r>
              <a:rPr lang="en-CA" sz="2400" b="1">
                <a:solidFill>
                  <a:schemeClr val="accent2"/>
                </a:solidFill>
              </a:rPr>
              <a:t>abstracting</a:t>
            </a:r>
            <a:r>
              <a:rPr lang="en-CA" sz="2400">
                <a:solidFill>
                  <a:schemeClr val="tx1"/>
                </a:solidFill>
              </a:rPr>
              <a:t> some of the details of one of the major components in your system.  It won’t change the functionality, but in the end it should make the code more </a:t>
            </a:r>
            <a:r>
              <a:rPr lang="en-CA" sz="2400" b="1">
                <a:solidFill>
                  <a:schemeClr val="accent2"/>
                </a:solidFill>
              </a:rPr>
              <a:t>generalizable</a:t>
            </a:r>
            <a:r>
              <a:rPr lang="en-CA" sz="2400">
                <a:solidFill>
                  <a:schemeClr val="tx1"/>
                </a:solidFill>
              </a:rPr>
              <a:t>.  Which diagram is most applicable for designing the abstractions?</a:t>
            </a:r>
            <a:endParaRPr lang="en-CA" sz="2400" b="1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BB5D2-7C29-47F7-853B-4908B120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Quiz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248F8-3FBA-43F1-A525-3030C9A4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4902F-D48F-46D8-9664-E4668F874FA3}"/>
              </a:ext>
            </a:extLst>
          </p:cNvPr>
          <p:cNvSpPr txBox="1"/>
          <p:nvPr/>
        </p:nvSpPr>
        <p:spPr>
          <a:xfrm>
            <a:off x="1841679" y="3309870"/>
            <a:ext cx="39047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400"/>
              <a:t>Use Case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Sequence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Class Diagram</a:t>
            </a:r>
          </a:p>
          <a:p>
            <a:pPr marL="457200" indent="-457200">
              <a:buFont typeface="+mj-lt"/>
              <a:buAutoNum type="alphaLcParenR"/>
            </a:pPr>
            <a:endParaRPr lang="en-CA" sz="2400"/>
          </a:p>
          <a:p>
            <a:pPr marL="457200" indent="-457200">
              <a:buFont typeface="+mj-lt"/>
              <a:buAutoNum type="alphaLcParenR"/>
            </a:pPr>
            <a:r>
              <a:rPr lang="en-CA" sz="2400"/>
              <a:t>System Overview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EDAD5B-BBA7-4A8D-9912-CAB61DF7F796}"/>
              </a:ext>
            </a:extLst>
          </p:cNvPr>
          <p:cNvSpPr/>
          <p:nvPr/>
        </p:nvSpPr>
        <p:spPr>
          <a:xfrm>
            <a:off x="1354985" y="4687910"/>
            <a:ext cx="9321601" cy="66970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14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3 - Threads.pptx" id="{EF5CDC09-5296-4D62-ABAD-3E4E412B3BFA}" vid="{F7D8C077-4DC8-44B4-888F-4F162FC677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2136</TotalTime>
  <Words>526</Words>
  <Application>Microsoft Office PowerPoint</Application>
  <PresentationFormat>Widescreen</PresentationFormat>
  <Paragraphs>114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CPEN333: System Software Engineering  Quiz #5: UML</vt:lpstr>
      <vt:lpstr>Q1: What is UML?</vt:lpstr>
      <vt:lpstr>Q2: Which Diagram?</vt:lpstr>
      <vt:lpstr>Q3: Which Diagram?</vt:lpstr>
      <vt:lpstr>Q4: Which Diagram?</vt:lpstr>
      <vt:lpstr>Q5: Which Diagram?</vt:lpstr>
      <vt:lpstr>Q6: Which Diagram?</vt:lpstr>
      <vt:lpstr>Q7: Which Diagram?</vt:lpstr>
      <vt:lpstr>Q8: Which Diagram?</vt:lpstr>
      <vt:lpstr>Q9: Which Diagram?</vt:lpstr>
      <vt:lpstr>Q10: Which Diagram?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#1: Intro to C++</dc:title>
  <dc:creator>Antonio Sánchez</dc:creator>
  <cp:lastModifiedBy>Antonio Sanchez</cp:lastModifiedBy>
  <cp:revision>122</cp:revision>
  <dcterms:created xsi:type="dcterms:W3CDTF">2017-09-10T20:23:39Z</dcterms:created>
  <dcterms:modified xsi:type="dcterms:W3CDTF">2017-10-27T17:32:38Z</dcterms:modified>
</cp:coreProperties>
</file>