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4"/>
  </p:notesMasterIdLst>
  <p:sldIdLst>
    <p:sldId id="256" r:id="rId2"/>
    <p:sldId id="298" r:id="rId3"/>
    <p:sldId id="319" r:id="rId4"/>
    <p:sldId id="320" r:id="rId5"/>
    <p:sldId id="321" r:id="rId6"/>
    <p:sldId id="322" r:id="rId7"/>
    <p:sldId id="323" r:id="rId8"/>
    <p:sldId id="324" r:id="rId9"/>
    <p:sldId id="307" r:id="rId10"/>
    <p:sldId id="325" r:id="rId11"/>
    <p:sldId id="326" r:id="rId12"/>
    <p:sldId id="3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z #7" id="{5D8130B2-2E4C-416C-AAB1-4B728089E40F}">
          <p14:sldIdLst>
            <p14:sldId id="256"/>
            <p14:sldId id="298"/>
            <p14:sldId id="319"/>
            <p14:sldId id="320"/>
            <p14:sldId id="321"/>
            <p14:sldId id="322"/>
            <p14:sldId id="323"/>
            <p14:sldId id="324"/>
            <p14:sldId id="307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864"/>
    <a:srgbClr val="B87A1E"/>
    <a:srgbClr val="F8F8F8"/>
    <a:srgbClr val="FFD9D9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26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Quiz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Quiz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Quiz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Quiz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Quiz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Quiz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180" y="682752"/>
            <a:ext cx="10058400" cy="2322451"/>
          </a:xfrm>
        </p:spPr>
        <p:txBody>
          <a:bodyPr>
            <a:normAutofit/>
          </a:bodyPr>
          <a:lstStyle/>
          <a:p>
            <a:r>
              <a:rPr lang="en-CA" sz="4800"/>
              <a:t>CPEN333: System Software Engineering</a:t>
            </a:r>
            <a:br>
              <a:rPr lang="en-CA" sz="4800"/>
            </a:br>
            <a:r>
              <a:rPr lang="en-CA" sz="4800"/>
              <a:t/>
            </a:r>
            <a:br>
              <a:rPr lang="en-CA" sz="4800"/>
            </a:br>
            <a:r>
              <a:rPr lang="en-CA" sz="4800"/>
              <a:t>Quiz </a:t>
            </a:r>
            <a:r>
              <a:rPr lang="en-CA" sz="4800" smtClean="0"/>
              <a:t>#6: UML Part 2</a:t>
            </a:r>
            <a:endParaRPr lang="en-CA" sz="4800"/>
          </a:p>
        </p:txBody>
      </p:sp>
      <p:pic>
        <p:nvPicPr>
          <p:cNvPr id="4" name="Picture 2" descr="Image result for iclick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5380672" y="3348417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C8D69-9621-4545-9339-D0A0BA67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Q9: Sequence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812312-AB70-4279-85DB-43FE94D2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7F37D41-C583-4287-A821-26752672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8D5180A-199B-4391-869C-D4110162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64" y="1290007"/>
            <a:ext cx="5381163" cy="48354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EAAD2CE-2ED4-4F84-BB1D-8EDF5947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179" y="1777784"/>
            <a:ext cx="6054958" cy="919511"/>
          </a:xfrm>
        </p:spPr>
        <p:txBody>
          <a:bodyPr>
            <a:normAutofit fontScale="92500" lnSpcReduction="20000"/>
          </a:bodyPr>
          <a:lstStyle/>
          <a:p>
            <a:r>
              <a:rPr lang="en-CA">
                <a:solidFill>
                  <a:schemeClr val="tx1"/>
                </a:solidFill>
              </a:rPr>
              <a:t>If a student scores 80% on the midterm,</a:t>
            </a:r>
          </a:p>
          <a:p>
            <a:r>
              <a:rPr lang="en-CA">
                <a:solidFill>
                  <a:schemeClr val="tx1"/>
                </a:solidFill>
              </a:rPr>
              <a:t>what does he/she do?</a:t>
            </a:r>
          </a:p>
          <a:p>
            <a:endParaRPr lang="en-CA">
              <a:solidFill>
                <a:schemeClr val="tx1"/>
              </a:solidFill>
            </a:endParaRPr>
          </a:p>
          <a:p>
            <a:pPr lvl="2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50A72A-9C40-4406-8E9A-8231A5E9EE73}"/>
              </a:ext>
            </a:extLst>
          </p:cNvPr>
          <p:cNvSpPr txBox="1"/>
          <p:nvPr/>
        </p:nvSpPr>
        <p:spPr>
          <a:xfrm>
            <a:off x="749395" y="3100749"/>
            <a:ext cx="56280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Attend the party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Study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Attend the party and study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Attend the party, study, and ask for help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xmlns="" id="{7314B086-35B4-4611-9F35-FBCB6DFD0836}"/>
              </a:ext>
            </a:extLst>
          </p:cNvPr>
          <p:cNvSpPr/>
          <p:nvPr/>
        </p:nvSpPr>
        <p:spPr>
          <a:xfrm>
            <a:off x="541318" y="3061295"/>
            <a:ext cx="4863599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07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9CC8-1480-41C6-9A5C-46029E0E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Q10: Sequence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C54CDC-E533-4991-BA63-98AB1D8E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56BBA-F708-4D3A-A39F-6B2151DA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62F00748-2860-4FD8-A8B3-F5980DE3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17" t="15416" r="919" b="8727"/>
          <a:stretch>
            <a:fillRect/>
          </a:stretch>
        </p:blipFill>
        <p:spPr bwMode="auto">
          <a:xfrm>
            <a:off x="7584347" y="2480122"/>
            <a:ext cx="4346386" cy="275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5F9EA110-5483-4D46-AC59-31C238C1FD21}"/>
              </a:ext>
            </a:extLst>
          </p:cNvPr>
          <p:cNvSpPr/>
          <p:nvPr/>
        </p:nvSpPr>
        <p:spPr>
          <a:xfrm>
            <a:off x="284421" y="4270566"/>
            <a:ext cx="7338595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22ADC3-AFBF-43EE-A733-068654044944}"/>
              </a:ext>
            </a:extLst>
          </p:cNvPr>
          <p:cNvSpPr txBox="1"/>
          <p:nvPr/>
        </p:nvSpPr>
        <p:spPr>
          <a:xfrm>
            <a:off x="701110" y="2908831"/>
            <a:ext cx="70460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Object3 needs a pointer/reference to Object4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Object3 communicates synchronously with Object4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Object4 needs a pointer/reference to Object3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Object4 sends a message to Object3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6A967C-2A0E-4C47-AAC3-C6ECEA154DE0}"/>
              </a:ext>
            </a:extLst>
          </p:cNvPr>
          <p:cNvSpPr txBox="1"/>
          <p:nvPr/>
        </p:nvSpPr>
        <p:spPr>
          <a:xfrm>
            <a:off x="701838" y="1694790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Which of the following statements is </a:t>
            </a:r>
            <a:r>
              <a:rPr lang="en-CA" sz="2800" b="1" i="1"/>
              <a:t>NOT</a:t>
            </a:r>
            <a:r>
              <a:rPr lang="en-CA" sz="2800"/>
              <a:t> correct</a:t>
            </a:r>
          </a:p>
        </p:txBody>
      </p:sp>
    </p:spTree>
    <p:extLst>
      <p:ext uri="{BB962C8B-B14F-4D97-AF65-F5344CB8AC3E}">
        <p14:creationId xmlns:p14="http://schemas.microsoft.com/office/powerpoint/2010/main" val="10391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F0FAA4-4D38-4326-A99C-30933035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Q11: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456D72-086C-44B5-AD18-1FB3F1FE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Which of the following is </a:t>
            </a:r>
            <a:r>
              <a:rPr lang="en-CA" b="1" i="1"/>
              <a:t>NOT</a:t>
            </a:r>
            <a:r>
              <a:rPr lang="en-CA"/>
              <a:t> true about sequence diagrams?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5333F9-6AFC-4778-A362-94914287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5BD335-281D-4AA1-A531-6C2AFC9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BBF9D686-E9F8-4339-9641-6B51E2584351}"/>
              </a:ext>
            </a:extLst>
          </p:cNvPr>
          <p:cNvSpPr/>
          <p:nvPr/>
        </p:nvSpPr>
        <p:spPr>
          <a:xfrm>
            <a:off x="713046" y="4832541"/>
            <a:ext cx="10574079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81A51B-66F9-4E7B-AA75-46E6D00FD179}"/>
              </a:ext>
            </a:extLst>
          </p:cNvPr>
          <p:cNvSpPr txBox="1"/>
          <p:nvPr/>
        </p:nvSpPr>
        <p:spPr>
          <a:xfrm>
            <a:off x="996385" y="2727856"/>
            <a:ext cx="100355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They can be useful in the analysis phase for outlining general procedures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They can be useful in the design phase for outlining implementation details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Their primary purpose is to document use-case scenarios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They should be drawn for every possible sequence of events in your system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7850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46C23CA3-374C-4E46-9CE9-4E325CAB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46" y="971825"/>
            <a:ext cx="6065838" cy="494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95" y="385849"/>
            <a:ext cx="10058400" cy="778109"/>
          </a:xfrm>
        </p:spPr>
        <p:txBody>
          <a:bodyPr/>
          <a:lstStyle/>
          <a:p>
            <a:r>
              <a:rPr lang="en-CA"/>
              <a:t>Q1: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53235" y="1586148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What kind of Diagram is this?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2897" y="2704316"/>
            <a:ext cx="3583773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943C02B-6B86-4213-8EBA-36EDA2D0153B}"/>
              </a:ext>
            </a:extLst>
          </p:cNvPr>
          <p:cNvSpPr txBox="1"/>
          <p:nvPr/>
        </p:nvSpPr>
        <p:spPr>
          <a:xfrm>
            <a:off x="1090411" y="2745869"/>
            <a:ext cx="3904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Use Case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Sequence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Class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System Overview Diagram</a:t>
            </a:r>
          </a:p>
        </p:txBody>
      </p:sp>
    </p:spTree>
    <p:extLst>
      <p:ext uri="{BB962C8B-B14F-4D97-AF65-F5344CB8AC3E}">
        <p14:creationId xmlns:p14="http://schemas.microsoft.com/office/powerpoint/2010/main" val="13055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C272D8-6728-4742-9CC0-CFA30007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Q2: Use-Case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D029EB-7D13-499E-9CB3-8517935C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974469"/>
          </a:xfrm>
        </p:spPr>
        <p:txBody>
          <a:bodyPr/>
          <a:lstStyle/>
          <a:p>
            <a:r>
              <a:rPr lang="en-CA"/>
              <a:t>Which of the following is </a:t>
            </a:r>
            <a:r>
              <a:rPr lang="en-CA" b="1" i="1"/>
              <a:t>NOT</a:t>
            </a:r>
            <a:r>
              <a:rPr lang="en-CA"/>
              <a:t> a Use-Case for an ATM, so should </a:t>
            </a:r>
            <a:r>
              <a:rPr lang="en-CA" b="1" i="1"/>
              <a:t>NOT</a:t>
            </a:r>
            <a:r>
              <a:rPr lang="en-CA"/>
              <a:t> appear in the Use-Case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01C2E20-A2D2-4034-B3A2-612BB46D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11F5CD-1F43-430D-8B65-FAAD4018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A8B61DE8-4529-4ADA-A91E-2D86E7B21D99}"/>
              </a:ext>
            </a:extLst>
          </p:cNvPr>
          <p:cNvSpPr/>
          <p:nvPr/>
        </p:nvSpPr>
        <p:spPr>
          <a:xfrm>
            <a:off x="1400119" y="4599018"/>
            <a:ext cx="8699470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2DBF3AE-6409-42E7-BC1F-EE2DF3975B8A}"/>
              </a:ext>
            </a:extLst>
          </p:cNvPr>
          <p:cNvSpPr txBox="1"/>
          <p:nvPr/>
        </p:nvSpPr>
        <p:spPr>
          <a:xfrm>
            <a:off x="1658822" y="3190712"/>
            <a:ext cx="79682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Customer withdraws cash from an ATM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Technician requests lists of detected faults in ATM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ATM requests user’s account information from bank server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Bank server requests net amount of cash in machine</a:t>
            </a:r>
          </a:p>
        </p:txBody>
      </p:sp>
    </p:spTree>
    <p:extLst>
      <p:ext uri="{BB962C8B-B14F-4D97-AF65-F5344CB8AC3E}">
        <p14:creationId xmlns:p14="http://schemas.microsoft.com/office/powerpoint/2010/main" val="358117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BE30A-71ED-47FE-A6F1-0A02C502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Q3: Use-Case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25F679-B3F6-4B50-AF23-5CF0F5A8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7BCF3C-CC99-4AB0-9819-647919FD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561F123-B977-487D-8FEB-B21356BD0112}"/>
              </a:ext>
            </a:extLst>
          </p:cNvPr>
          <p:cNvGrpSpPr>
            <a:grpSpLocks/>
          </p:cNvGrpSpPr>
          <p:nvPr/>
        </p:nvGrpSpPr>
        <p:grpSpPr bwMode="auto">
          <a:xfrm>
            <a:off x="6328158" y="2055136"/>
            <a:ext cx="5863842" cy="4101031"/>
            <a:chOff x="1192213" y="1970088"/>
            <a:chExt cx="6616700" cy="4627562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xmlns="" id="{5CDB1B6E-6786-4DD5-BB05-5983F6E3A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03" t="4063" r="5580" b="7248"/>
            <a:stretch>
              <a:fillRect/>
            </a:stretch>
          </p:blipFill>
          <p:spPr bwMode="auto">
            <a:xfrm>
              <a:off x="1192213" y="1970088"/>
              <a:ext cx="6616700" cy="462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4">
              <a:extLst>
                <a:ext uri="{FF2B5EF4-FFF2-40B4-BE49-F238E27FC236}">
                  <a16:creationId xmlns:a16="http://schemas.microsoft.com/office/drawing/2014/main" xmlns="" id="{7E09C0F2-DE25-4DBC-9117-998135BE2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9734" y="3877733"/>
              <a:ext cx="1399742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Withdraw Cash</a:t>
              </a:r>
            </a:p>
          </p:txBody>
        </p:sp>
      </p:grpSp>
      <p:sp>
        <p:nvSpPr>
          <p:cNvPr id="9" name="Rounded Rectangle 6">
            <a:extLst>
              <a:ext uri="{FF2B5EF4-FFF2-40B4-BE49-F238E27FC236}">
                <a16:creationId xmlns:a16="http://schemas.microsoft.com/office/drawing/2014/main" xmlns="" id="{80670F70-DF37-4337-A0E8-87D25BEB22D3}"/>
              </a:ext>
            </a:extLst>
          </p:cNvPr>
          <p:cNvSpPr/>
          <p:nvPr/>
        </p:nvSpPr>
        <p:spPr>
          <a:xfrm>
            <a:off x="603415" y="2788325"/>
            <a:ext cx="3606446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93C38A-3050-4364-800D-2E4CF1D2B266}"/>
              </a:ext>
            </a:extLst>
          </p:cNvPr>
          <p:cNvSpPr txBox="1"/>
          <p:nvPr/>
        </p:nvSpPr>
        <p:spPr>
          <a:xfrm>
            <a:off x="825904" y="2819520"/>
            <a:ext cx="48824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Customer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Customer, Bank Central Computer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Customer, Printer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Customer, Printer, BCC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03C333C-A992-489F-8202-6C22AC57EA33}"/>
              </a:ext>
            </a:extLst>
          </p:cNvPr>
          <p:cNvSpPr/>
          <p:nvPr/>
        </p:nvSpPr>
        <p:spPr>
          <a:xfrm>
            <a:off x="703152" y="17478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/>
              <a:t>Who are the </a:t>
            </a:r>
            <a:r>
              <a:rPr lang="en-CA" sz="2400" b="1">
                <a:solidFill>
                  <a:schemeClr val="accent2"/>
                </a:solidFill>
              </a:rPr>
              <a:t>primary actors</a:t>
            </a:r>
            <a:r>
              <a:rPr lang="en-CA" sz="2400"/>
              <a:t> in Withdraw Cash?</a:t>
            </a:r>
          </a:p>
        </p:txBody>
      </p:sp>
    </p:spTree>
    <p:extLst>
      <p:ext uri="{BB962C8B-B14F-4D97-AF65-F5344CB8AC3E}">
        <p14:creationId xmlns:p14="http://schemas.microsoft.com/office/powerpoint/2010/main" val="7092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0E774-6943-45B2-B1A2-DF68649D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Q4: Use-Case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5764B3-7A01-43CC-A8F3-AD030D12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076F38-07EE-467C-A081-04A034F6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4CBBA71-6BF2-485B-B77F-4DBF8CA9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016" y="2441168"/>
            <a:ext cx="4721028" cy="24495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887DB11-9D73-4F43-9023-551AA3EFB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488" y="1940747"/>
            <a:ext cx="10058400" cy="974469"/>
          </a:xfrm>
        </p:spPr>
        <p:txBody>
          <a:bodyPr/>
          <a:lstStyle/>
          <a:p>
            <a:r>
              <a:rPr lang="en-CA"/>
              <a:t>What do the arrows indicate?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xmlns="" id="{E82BF1D5-71E3-4938-BE12-CC5CF85BE853}"/>
              </a:ext>
            </a:extLst>
          </p:cNvPr>
          <p:cNvSpPr/>
          <p:nvPr/>
        </p:nvSpPr>
        <p:spPr>
          <a:xfrm>
            <a:off x="2368841" y="4092025"/>
            <a:ext cx="3199041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B615A5-5410-425B-9BA3-5C8F80611736}"/>
              </a:ext>
            </a:extLst>
          </p:cNvPr>
          <p:cNvSpPr txBox="1"/>
          <p:nvPr/>
        </p:nvSpPr>
        <p:spPr>
          <a:xfrm>
            <a:off x="2555116" y="2692772"/>
            <a:ext cx="24578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Includes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Association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Generalization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417585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FA5EA-0877-4859-91EB-F7B0BAE3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Q5: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76B7A9-AD0C-4D95-AC9A-87FCE086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CD5336-A0B4-4EC6-94CB-E76E1090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F4AB7C52-538D-44F5-A6DC-EDD9E6E8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27" y="2287762"/>
            <a:ext cx="5852112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2BE7D04C-667A-4F6F-857B-98E3EA86F1EE}"/>
              </a:ext>
            </a:extLst>
          </p:cNvPr>
          <p:cNvSpPr/>
          <p:nvPr/>
        </p:nvSpPr>
        <p:spPr>
          <a:xfrm>
            <a:off x="827630" y="4152871"/>
            <a:ext cx="3583773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440CEE-0DC5-4AAA-957A-5EC341E17B99}"/>
              </a:ext>
            </a:extLst>
          </p:cNvPr>
          <p:cNvSpPr txBox="1"/>
          <p:nvPr/>
        </p:nvSpPr>
        <p:spPr>
          <a:xfrm>
            <a:off x="1090411" y="2745869"/>
            <a:ext cx="3904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Use Case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Sequence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Class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System Overview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186AF3F-6C51-4A12-8348-705CC4BE7EEA}"/>
              </a:ext>
            </a:extLst>
          </p:cNvPr>
          <p:cNvSpPr txBox="1"/>
          <p:nvPr/>
        </p:nvSpPr>
        <p:spPr>
          <a:xfrm>
            <a:off x="825663" y="1694790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What kind of Diagram is this?</a:t>
            </a:r>
          </a:p>
        </p:txBody>
      </p:sp>
    </p:spTree>
    <p:extLst>
      <p:ext uri="{BB962C8B-B14F-4D97-AF65-F5344CB8AC3E}">
        <p14:creationId xmlns:p14="http://schemas.microsoft.com/office/powerpoint/2010/main" val="42485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07363-53E6-4107-A87B-1E37F3B5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Q6: Class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9B014C-7FDE-4DE9-A86F-5A01FEEC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B11060-604F-40AF-A199-2F3AA6B2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FF4DB2CC-FAAD-47FD-811F-2D1D0101A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929"/>
          <a:stretch/>
        </p:blipFill>
        <p:spPr bwMode="auto">
          <a:xfrm>
            <a:off x="4880691" y="2589291"/>
            <a:ext cx="7166381" cy="369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0BCFC939-0861-480D-8E6E-CFA66167BB13}"/>
              </a:ext>
            </a:extLst>
          </p:cNvPr>
          <p:cNvSpPr/>
          <p:nvPr/>
        </p:nvSpPr>
        <p:spPr>
          <a:xfrm>
            <a:off x="872897" y="3419540"/>
            <a:ext cx="3583773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A22827-06B6-4711-B726-498B65074B5C}"/>
              </a:ext>
            </a:extLst>
          </p:cNvPr>
          <p:cNvSpPr txBox="1"/>
          <p:nvPr/>
        </p:nvSpPr>
        <p:spPr>
          <a:xfrm>
            <a:off x="1090411" y="2745869"/>
            <a:ext cx="18733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1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1 or more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0 or more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0 or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B69DF6-65AF-49CF-A20A-B2A549164C19}"/>
              </a:ext>
            </a:extLst>
          </p:cNvPr>
          <p:cNvSpPr txBox="1"/>
          <p:nvPr/>
        </p:nvSpPr>
        <p:spPr>
          <a:xfrm>
            <a:off x="825663" y="1694790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How many Enrollments can a Student have?</a:t>
            </a:r>
          </a:p>
        </p:txBody>
      </p:sp>
    </p:spTree>
    <p:extLst>
      <p:ext uri="{BB962C8B-B14F-4D97-AF65-F5344CB8AC3E}">
        <p14:creationId xmlns:p14="http://schemas.microsoft.com/office/powerpoint/2010/main" val="101768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C3739-D769-4E56-B895-CF1BEA16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Q7: Class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F94BF0-4CBD-4883-B339-439E2765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973BA2-690F-41B3-A047-6A8A75A0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87AA9FB-9202-46C1-BE93-4C57846F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244" y="2816939"/>
            <a:ext cx="4162425" cy="276225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509D449E-A1E3-4392-B92C-FDD8845E1000}"/>
              </a:ext>
            </a:extLst>
          </p:cNvPr>
          <p:cNvSpPr/>
          <p:nvPr/>
        </p:nvSpPr>
        <p:spPr>
          <a:xfrm>
            <a:off x="872897" y="3419540"/>
            <a:ext cx="5410208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F1C42BB-608E-4539-A0A6-A98F0CB849D6}"/>
              </a:ext>
            </a:extLst>
          </p:cNvPr>
          <p:cNvSpPr txBox="1"/>
          <p:nvPr/>
        </p:nvSpPr>
        <p:spPr>
          <a:xfrm>
            <a:off x="1090411" y="2745869"/>
            <a:ext cx="63535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Car “owns” them (encapsulation)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Car “borrows” them (aggregation)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Engine and Gearbox own Car (encapulstion)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Engine and Gearbox borrow Car (aggregation)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8DC543B-E3E5-4FD8-97DD-0B23508CA20D}"/>
              </a:ext>
            </a:extLst>
          </p:cNvPr>
          <p:cNvSpPr txBox="1"/>
          <p:nvPr/>
        </p:nvSpPr>
        <p:spPr>
          <a:xfrm>
            <a:off x="825663" y="1694790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What does this say about the Car’s relationship to Engine and Gearbox</a:t>
            </a:r>
          </a:p>
        </p:txBody>
      </p:sp>
    </p:spTree>
    <p:extLst>
      <p:ext uri="{BB962C8B-B14F-4D97-AF65-F5344CB8AC3E}">
        <p14:creationId xmlns:p14="http://schemas.microsoft.com/office/powerpoint/2010/main" val="119482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3924D-3CF4-4A3C-86B8-6C1D6FAB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Q8: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5C0E52-DC91-4004-BDEF-EE02854FA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371" y="1795891"/>
            <a:ext cx="10058400" cy="919511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What type of Diagram is this?</a:t>
            </a:r>
          </a:p>
          <a:p>
            <a:endParaRPr lang="en-CA">
              <a:solidFill>
                <a:schemeClr val="tx1"/>
              </a:solidFill>
            </a:endParaRPr>
          </a:p>
          <a:p>
            <a:pPr lvl="2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8D2796-0DBB-4780-8C03-2C9B7D88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EE5DAE-F2D4-411D-A604-21B32DDC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746FDA-66C1-4C33-A9EB-40000BE9C257}"/>
              </a:ext>
            </a:extLst>
          </p:cNvPr>
          <p:cNvSpPr txBox="1"/>
          <p:nvPr/>
        </p:nvSpPr>
        <p:spPr>
          <a:xfrm>
            <a:off x="975733" y="2792930"/>
            <a:ext cx="3904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Use Case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Sequence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Class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System Overview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D7D43E62-554B-4D89-9018-231C8713489C}"/>
              </a:ext>
            </a:extLst>
          </p:cNvPr>
          <p:cNvSpPr/>
          <p:nvPr/>
        </p:nvSpPr>
        <p:spPr>
          <a:xfrm>
            <a:off x="550373" y="3477754"/>
            <a:ext cx="4863599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CC36C43E-2FBA-467D-AF6E-631F08966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093" y="2489954"/>
            <a:ext cx="63881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4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3 - Threads.pptx" id="{EF5CDC09-5296-4D62-ABAD-3E4E412B3BFA}" vid="{F7D8C077-4DC8-44B4-888F-4F162FC677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2172</TotalTime>
  <Words>400</Words>
  <Application>Microsoft Office PowerPoint</Application>
  <PresentationFormat>Widescreen</PresentationFormat>
  <Paragraphs>125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CPEN333: System Software Engineering  Quiz #6: UML Part 2</vt:lpstr>
      <vt:lpstr>Q1: Diagrams</vt:lpstr>
      <vt:lpstr>Q2: Use-Case Diagrams</vt:lpstr>
      <vt:lpstr>Q3: Use-Case Diagrams</vt:lpstr>
      <vt:lpstr>Q4: Use-Case Diagrams</vt:lpstr>
      <vt:lpstr>Q5: Diagrams</vt:lpstr>
      <vt:lpstr>Q6: Class Diagrams</vt:lpstr>
      <vt:lpstr>Q7: Class Diagrams</vt:lpstr>
      <vt:lpstr>Q8: Diagrams</vt:lpstr>
      <vt:lpstr>Q9: Sequence Diagrams</vt:lpstr>
      <vt:lpstr>Q10: Sequence Diagrams</vt:lpstr>
      <vt:lpstr>Q11: Sequence Diagrams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#1: Intro to C++</dc:title>
  <dc:creator>Antonio Sánchez</dc:creator>
  <cp:lastModifiedBy>Antonio Sánchez</cp:lastModifiedBy>
  <cp:revision>134</cp:revision>
  <dcterms:created xsi:type="dcterms:W3CDTF">2017-09-10T20:23:39Z</dcterms:created>
  <dcterms:modified xsi:type="dcterms:W3CDTF">2018-01-09T19:05:56Z</dcterms:modified>
</cp:coreProperties>
</file>