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6026DAA6-7A75-4E3B-B5A8-A528CA9779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Citi</a:t>
            </a:r>
            <a:r>
              <a:rPr lang="en-US" dirty="0"/>
              <a:t> </a:t>
            </a:r>
            <a:r>
              <a:rPr dirty="0"/>
              <a:t>Bike</a:t>
            </a:r>
            <a:r>
              <a:rPr lang="en-US" dirty="0"/>
              <a:t> </a:t>
            </a:r>
            <a:r>
              <a:rPr dirty="0"/>
              <a:t>Analytics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430F5884-24D8-4CCF-8066-1D4ED28F5E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Created by Cindy </a:t>
            </a:r>
            <a:r>
              <a:rPr lang="en-US" dirty="0" err="1"/>
              <a:t>Pendarvis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2019 Citi Bike1">
            <a:extLst>
              <a:ext uri="{FF2B5EF4-FFF2-40B4-BE49-F238E27FC236}">
                <a16:creationId xmlns:a16="http://schemas.microsoft.com/office/drawing/2014/main" id="{F39FED10-93FD-4FF8-87E5-C20F1C948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2019 Citi Bike2">
            <a:extLst>
              <a:ext uri="{FF2B5EF4-FFF2-40B4-BE49-F238E27FC236}">
                <a16:creationId xmlns:a16="http://schemas.microsoft.com/office/drawing/2014/main" id="{D1C5166F-A9B4-402D-8F91-105CF43FD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2019 Citi Bike3">
            <a:extLst>
              <a:ext uri="{FF2B5EF4-FFF2-40B4-BE49-F238E27FC236}">
                <a16:creationId xmlns:a16="http://schemas.microsoft.com/office/drawing/2014/main" id="{5AA205C5-BB42-4EC0-A1D5-28A9735CB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2019 Citi Bike4">
            <a:extLst>
              <a:ext uri="{FF2B5EF4-FFF2-40B4-BE49-F238E27FC236}">
                <a16:creationId xmlns:a16="http://schemas.microsoft.com/office/drawing/2014/main" id="{C56C64F8-D90C-42A2-8CF5-A45A31D0A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Macintosh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Citi Bike Analytics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Citi Bike Analytics</dc:title>
  <dc:creator/>
  <cp:lastModifiedBy>Cindy Pendarvis</cp:lastModifiedBy>
  <cp:revision>1</cp:revision>
  <dcterms:created xsi:type="dcterms:W3CDTF">2020-02-14T02:32:08Z</dcterms:created>
  <dcterms:modified xsi:type="dcterms:W3CDTF">2020-02-14T02:56:32Z</dcterms:modified>
</cp:coreProperties>
</file>