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1" r:id="rId9"/>
    <p:sldId id="262" r:id="rId10"/>
    <p:sldId id="263" r:id="rId11"/>
    <p:sldId id="264" r:id="rId12"/>
    <p:sldId id="26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" y="1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rPr dirty="0"/>
              <a:t>Assignment 2 Writeup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850391">
              <a:defRPr sz="1488"/>
            </a:pPr>
            <a:r>
              <a:rPr dirty="0"/>
              <a:t>Name:</a:t>
            </a:r>
            <a:r>
              <a:rPr lang="en-US" dirty="0"/>
              <a:t> Peng,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Email:</a:t>
            </a:r>
            <a:r>
              <a:rPr lang="en-US" dirty="0"/>
              <a:t> </a:t>
            </a:r>
            <a:r>
              <a:rPr lang="en-US" sz="1488" dirty="0"/>
              <a:t>c.peng@gatech.edu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ID:</a:t>
            </a:r>
            <a:r>
              <a:rPr lang="en-US" dirty="0"/>
              <a:t> </a:t>
            </a:r>
            <a:r>
              <a:rPr lang="en-US" sz="1488" dirty="0"/>
              <a:t>903646937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CB-Focal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Tune the hyper-parameter beta and fill in your per-class accuracy in the table</a:t>
            </a:r>
          </a:p>
        </p:txBody>
      </p:sp>
      <p:graphicFrame>
        <p:nvGraphicFramePr>
          <p:cNvPr id="128" name="Google Shape;84;p18"/>
          <p:cNvGraphicFramePr/>
          <p:nvPr>
            <p:extLst>
              <p:ext uri="{D42A27DB-BD31-4B8C-83A1-F6EECF244321}">
                <p14:modId xmlns:p14="http://schemas.microsoft.com/office/powerpoint/2010/main" val="1744463419"/>
              </p:ext>
            </p:extLst>
          </p:nvPr>
        </p:nvGraphicFramePr>
        <p:xfrm>
          <a:off x="125525" y="2400749"/>
          <a:ext cx="8373750" cy="1825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0.9999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0.594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0.646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0.262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0.309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0.232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0.306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0.452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0.442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0.722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0.756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0.354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0.326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0.258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0.267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0.482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0.422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0.460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0.177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Put your results of CE loss and CB-Focal Loss(best) together:</a:t>
            </a:r>
          </a:p>
        </p:txBody>
      </p:sp>
      <p:graphicFrame>
        <p:nvGraphicFramePr>
          <p:cNvPr id="131" name="Google Shape;90;p19"/>
          <p:cNvGraphicFramePr/>
          <p:nvPr>
            <p:extLst>
              <p:ext uri="{D42A27DB-BD31-4B8C-83A1-F6EECF244321}">
                <p14:modId xmlns:p14="http://schemas.microsoft.com/office/powerpoint/2010/main" val="467524261"/>
              </p:ext>
            </p:extLst>
          </p:nvPr>
        </p:nvGraphicFramePr>
        <p:xfrm>
          <a:off x="378649" y="2387774"/>
          <a:ext cx="8588000" cy="1822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0.918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0.376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0.162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0.075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0.132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0.045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CB-Focal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0.594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0.646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0.262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0.309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0.232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0.306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0.452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0.442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F3D5-641C-4FF0-92D5-284A7D26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and explain your observation on the result: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58758C-C1C8-45AF-BA3E-851CD32D694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CE loss cannot work well on imbalanced data. The model will tend to classify the instance to the classes with high frequency in training set.</a:t>
                </a:r>
              </a:p>
              <a:p>
                <a:r>
                  <a:rPr lang="en-US" dirty="0"/>
                  <a:t>The CB-Focal loss can balance the data by reweighting the loss function. It gives more weight to the uncommon cases on the loss function.</a:t>
                </a:r>
              </a:p>
              <a:p>
                <a:r>
                  <a:rPr lang="en-US" dirty="0"/>
                  <a:t>The balance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has the range (0, 1). The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makes the sample more balance. 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58758C-C1C8-45AF-BA3E-851CD32D6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4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rPr dirty="0"/>
              <a:t>Part-1 </a:t>
            </a:r>
            <a:r>
              <a:rPr dirty="0" err="1"/>
              <a:t>ConvNet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8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lang="en-US" dirty="0"/>
              <a:t>Put your learning curve here: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D49B168D-E3E6-4959-A330-4F8CB8E3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8" y="599620"/>
            <a:ext cx="5259013" cy="3944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rPr dirty="0"/>
              <a:t>My CNN Model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3CF3B-96B8-4FD7-BE2E-4ED72FBA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your model design in plain text here: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1C8E1-C642-4DE1-B841-85428D7C7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Architecture: The model constructed with 3 convolutional layer groups, each group includes 2 convolutional layers. Each convolutional layer follows with a </a:t>
            </a:r>
            <a:r>
              <a:rPr lang="en-US" altLang="zh-CN" dirty="0" err="1"/>
              <a:t>ReLU</a:t>
            </a:r>
            <a:r>
              <a:rPr lang="en-US" altLang="zh-CN" dirty="0"/>
              <a:t> layer and a batch normalization layer. Each convolutional group follows with a max pooling layer and a dropout layer. After the 3 groups of convolutional layers, the two fully connected layers was implemented to connect the conv layer and output layer. There are also a </a:t>
            </a:r>
            <a:r>
              <a:rPr lang="en-US" altLang="zh-CN" dirty="0" err="1"/>
              <a:t>ReLU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 batch norm, and a dropout layer between the two fully connected layer.</a:t>
            </a:r>
          </a:p>
          <a:p>
            <a:r>
              <a:rPr lang="en-US" dirty="0"/>
              <a:t>All of the convolutional layers have 3*3 kernels with 1 replicate padding and 1 stride. The output channel number is from 32 to 128</a:t>
            </a:r>
          </a:p>
          <a:p>
            <a:r>
              <a:rPr lang="en-US" dirty="0"/>
              <a:t>All of the </a:t>
            </a:r>
            <a:r>
              <a:rPr lang="en-US" dirty="0" err="1"/>
              <a:t>maxpooling</a:t>
            </a:r>
            <a:r>
              <a:rPr lang="en-US" dirty="0"/>
              <a:t> layer have the 2*2 kernel with stride equals 2.</a:t>
            </a:r>
          </a:p>
          <a:p>
            <a:r>
              <a:rPr lang="en-US" dirty="0"/>
              <a:t>The dropout ratio is from 0.2 to 0.5</a:t>
            </a:r>
          </a:p>
        </p:txBody>
      </p:sp>
    </p:spTree>
    <p:extLst>
      <p:ext uri="{BB962C8B-B14F-4D97-AF65-F5344CB8AC3E}">
        <p14:creationId xmlns:p14="http://schemas.microsoft.com/office/powerpoint/2010/main" val="5735187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DF10-749F-47E6-8110-519C9BEA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your choice of hyper-parameters: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AE7CD-CCCC-4241-82E9-C07BDE831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run with batch size 16</a:t>
            </a:r>
          </a:p>
          <a:p>
            <a:r>
              <a:rPr lang="en-US" dirty="0"/>
              <a:t>The learning rate is 0.01</a:t>
            </a:r>
          </a:p>
          <a:p>
            <a:r>
              <a:rPr lang="en-US" dirty="0"/>
              <a:t>The regularization factor is 0.001</a:t>
            </a:r>
          </a:p>
          <a:p>
            <a:r>
              <a:rPr lang="en-US" dirty="0"/>
              <a:t>The total training epoch is 35</a:t>
            </a:r>
          </a:p>
          <a:p>
            <a:r>
              <a:rPr lang="en-US" dirty="0"/>
              <a:t>The scheduler steps S[e1, e2, e3], where e1 = 20, e2 = 27 with learning rate decay [1, 0.1, 0.01]</a:t>
            </a:r>
          </a:p>
          <a:p>
            <a:r>
              <a:rPr lang="en-US" dirty="0"/>
              <a:t>The warmup epoch number is 5</a:t>
            </a:r>
          </a:p>
          <a:p>
            <a:r>
              <a:rPr lang="en-US" dirty="0"/>
              <a:t>The momentum for SGD is 0.9</a:t>
            </a:r>
          </a:p>
          <a:p>
            <a:r>
              <a:rPr lang="en-US" dirty="0"/>
              <a:t>The loss function is cross entropy loss.</a:t>
            </a:r>
          </a:p>
        </p:txBody>
      </p:sp>
    </p:spTree>
    <p:extLst>
      <p:ext uri="{BB962C8B-B14F-4D97-AF65-F5344CB8AC3E}">
        <p14:creationId xmlns:p14="http://schemas.microsoft.com/office/powerpoint/2010/main" val="15529088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A46E9-38BD-4D7C-A422-A414498B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your final accuracy on validation set?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AD24D-8308-41C1-BE41-0B8358A2D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</a:t>
            </a:r>
            <a:r>
              <a:rPr lang="en-US" dirty="0" err="1"/>
              <a:t>Prec</a:t>
            </a:r>
            <a:r>
              <a:rPr lang="en-US" dirty="0"/>
              <a:t> @1 </a:t>
            </a:r>
            <a:r>
              <a:rPr lang="en-US" dirty="0" err="1"/>
              <a:t>Acccuracy</a:t>
            </a:r>
            <a:r>
              <a:rPr lang="en-US" dirty="0"/>
              <a:t>: 0.8220</a:t>
            </a:r>
          </a:p>
          <a:p>
            <a:pPr marL="114300" indent="0">
              <a:buNone/>
            </a:pPr>
            <a:r>
              <a:rPr lang="en-US" dirty="0"/>
              <a:t>	Accuracy of Class 0: 0.8430</a:t>
            </a:r>
          </a:p>
          <a:p>
            <a:pPr marL="114300" indent="0">
              <a:buNone/>
            </a:pPr>
            <a:r>
              <a:rPr lang="en-US" dirty="0"/>
              <a:t>	Accuracy of Class 1: 0.9000</a:t>
            </a:r>
          </a:p>
          <a:p>
            <a:pPr marL="114300" indent="0">
              <a:buNone/>
            </a:pPr>
            <a:r>
              <a:rPr lang="en-US" dirty="0"/>
              <a:t>	Accuracy of Class 2: 0.7370</a:t>
            </a:r>
          </a:p>
          <a:p>
            <a:pPr marL="114300" indent="0">
              <a:buNone/>
            </a:pPr>
            <a:r>
              <a:rPr lang="en-US" dirty="0"/>
              <a:t>	Accuracy of Class 3: 0.7140</a:t>
            </a:r>
          </a:p>
          <a:p>
            <a:pPr marL="114300" indent="0">
              <a:buNone/>
            </a:pPr>
            <a:r>
              <a:rPr lang="en-US" dirty="0"/>
              <a:t>	Accuracy of Class 4: 0.8230</a:t>
            </a:r>
          </a:p>
          <a:p>
            <a:pPr marL="114300" indent="0">
              <a:buNone/>
            </a:pPr>
            <a:r>
              <a:rPr lang="en-US" dirty="0"/>
              <a:t>	Accuracy of Class 5: 0.6790</a:t>
            </a:r>
          </a:p>
          <a:p>
            <a:pPr marL="114300" indent="0">
              <a:buNone/>
            </a:pPr>
            <a:r>
              <a:rPr lang="en-US" dirty="0"/>
              <a:t>	Accuracy of Class 6: 0.8580</a:t>
            </a:r>
          </a:p>
          <a:p>
            <a:pPr marL="114300" indent="0">
              <a:buNone/>
            </a:pPr>
            <a:r>
              <a:rPr lang="en-US" dirty="0"/>
              <a:t>	Accuracy of Class 7: 0.8590</a:t>
            </a:r>
          </a:p>
          <a:p>
            <a:pPr marL="114300" indent="0">
              <a:buNone/>
            </a:pPr>
            <a:r>
              <a:rPr lang="en-US" dirty="0"/>
              <a:t>	Accuracy of Class 8: 0.9160</a:t>
            </a:r>
          </a:p>
          <a:p>
            <a:pPr marL="114300" indent="0">
              <a:buNone/>
            </a:pPr>
            <a:r>
              <a:rPr lang="en-US" dirty="0"/>
              <a:t>	Accuracy of Class 9: 0.8910</a:t>
            </a:r>
          </a:p>
        </p:txBody>
      </p:sp>
    </p:spTree>
    <p:extLst>
      <p:ext uri="{BB962C8B-B14F-4D97-AF65-F5344CB8AC3E}">
        <p14:creationId xmlns:p14="http://schemas.microsoft.com/office/powerpoint/2010/main" val="38065300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2;p16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Data Wrangling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regular CE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Fill in your per-class accuracy in the table</a:t>
            </a:r>
          </a:p>
        </p:txBody>
      </p:sp>
      <p:graphicFrame>
        <p:nvGraphicFramePr>
          <p:cNvPr id="125" name="Google Shape;78;p17"/>
          <p:cNvGraphicFramePr/>
          <p:nvPr>
            <p:extLst>
              <p:ext uri="{D42A27DB-BD31-4B8C-83A1-F6EECF244321}">
                <p14:modId xmlns:p14="http://schemas.microsoft.com/office/powerpoint/2010/main" val="802865290"/>
              </p:ext>
            </p:extLst>
          </p:nvPr>
        </p:nvGraphicFramePr>
        <p:xfrm>
          <a:off x="430775" y="2400749"/>
          <a:ext cx="8068500" cy="12160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0.918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0.516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0.376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0.162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0.075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0.132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0.045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617</Words>
  <Application>Microsoft Office PowerPoint</Application>
  <PresentationFormat>全屏显示(16:9)</PresentationFormat>
  <Paragraphs>131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Simple Light</vt:lpstr>
      <vt:lpstr>Assignment 2 Writeup</vt:lpstr>
      <vt:lpstr>PowerPoint 演示文稿</vt:lpstr>
      <vt:lpstr>PowerPoint 演示文稿</vt:lpstr>
      <vt:lpstr>PowerPoint 演示文稿</vt:lpstr>
      <vt:lpstr>Describe your model design in plain text here:</vt:lpstr>
      <vt:lpstr>Describe your choice of hyper-parameters:</vt:lpstr>
      <vt:lpstr>What’s your final accuracy on validation set?</vt:lpstr>
      <vt:lpstr>PowerPoint 演示文稿</vt:lpstr>
      <vt:lpstr>PowerPoint 演示文稿</vt:lpstr>
      <vt:lpstr>PowerPoint 演示文稿</vt:lpstr>
      <vt:lpstr>PowerPoint 演示文稿</vt:lpstr>
      <vt:lpstr>Describe and explain your observation on the 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Writeup</dc:title>
  <cp:lastModifiedBy>彭 晨</cp:lastModifiedBy>
  <cp:revision>19</cp:revision>
  <dcterms:modified xsi:type="dcterms:W3CDTF">2021-03-02T05:09:32Z</dcterms:modified>
</cp:coreProperties>
</file>