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a33ea84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a33ea84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a33ea84e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a33ea84e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a33ea84e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a33ea84e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a33ea84e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a33ea84e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a33ea84e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a33ea84e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a33ea84e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a33ea84e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a33ea84e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a33ea84e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a33ea84e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a33ea84e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a33ea84e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a33ea84e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a33ea84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a33ea84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a33ea84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a33ea84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a33ea84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a33ea84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a33ea84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a33ea84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a33ea84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a33ea84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a33ea84e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a33ea84e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a33ea84e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a33ea84e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GTID: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saliency map and Gradcam tell you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Fooling Image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the fooling image here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Fooling Image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insights do you get from fooling images: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Visualization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class visualization of Gorilla here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Transfer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 VII + Tubingen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both original images and the transferred image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Scream + Tubingen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both original images and the transferred image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Starry Night + Tubingen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both original images and the transferred image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Saliency Map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your saliency map here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Saliency Map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your saliency map from Captum 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GradCam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your visualization of Guided Backprop here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GradCam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your visualization of GradCam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GradCam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your visualization of Guided GradCam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GradCam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your visualization of Guided Backprop and Guided Gradcam from Captum here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GradCam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Visualization of layers and neurons using Captum here: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