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C82F-7733-47E9-988F-46FA50158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B7613-2A1C-4980-9C07-17DC3271A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29D2-D1A2-49BA-9DD7-06A1FB2D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6F31-330A-410D-860E-AEE75889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A664-A23F-4B16-B092-3A02E25B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41F2-BBD2-4663-88C9-3F5F54FA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6027-CD53-4391-BB34-CC134BFE8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B6BC-2D38-436F-A517-BDE5134B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ED87-87FF-4F83-82B9-4A6C6D7D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79F-715E-4A23-B6CD-B354666B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B5D3E-20CE-46E4-8C0E-6FA411930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8760C-63B2-48C9-B29A-B3884EE8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F485-D22F-46F2-AA29-2113C3CC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EE6D-0FBD-4377-8B6C-8D259DC1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F405-0EE1-4617-A1D4-27024510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C28A-013D-49A1-A7AC-6215183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7DE1-E4AE-4E23-AB5F-5AEC01DA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AA80-4350-4614-BBE2-199D2913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2FC1-FD25-4E20-AA87-2DB0DFCA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FB25-7A0C-4A1D-B287-8AED9BFB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BF6C-00BF-4BD9-A995-23F97D45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6D9C-B5BB-4970-9551-50949C31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6198-E187-478E-9BAB-9F0512FB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D524-BB81-474B-92EC-0B68CDF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7B3D-6556-4639-8A53-50C6DF79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A4E0-E9ED-466D-B9E7-9D79647D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BEF0-85DD-40A0-90A5-C8BEC4570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8B38-3C44-4ACC-9445-31BC523B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CBD92-34CF-4BF7-8A00-126F7F1B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A22CB-513D-4813-9D7E-02596432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00377-3FED-4907-994F-B34990E8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292B-D578-4F09-BD2C-AFCCF4B5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DFDC-3A0C-4C83-84E2-54497F62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0767F-F743-48E1-836C-1F465E8B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2ADB-DB42-4F64-8082-1A14F1E9D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41537-0F8C-4771-8A4D-B182F977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23D19-20A6-410E-A500-2941DB1E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0ED22-E00D-4A39-A6C9-E05C472D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15C95-C973-41C1-8DBD-FA7D740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1C2F-969E-4699-9FF4-235AF6AC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855E-2078-486B-9A19-C1A7B1E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ED3B6-3E0D-4306-A550-5A4933C7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D0CD-6048-4806-8E1B-E092BC7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B6F8-5826-47B9-BFC4-B4276A56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A78DE-EB41-4E76-8A5B-FFB01B08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8021-2E5B-4EC8-AFD2-3D3A2BD9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61A9-9BF3-4581-BECE-D0465BDF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AFC5-1414-432A-A143-30D10BA5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1086-1412-4B77-AF93-B38F8159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4C6F-7421-4CDF-83A0-3DCEC13F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C6834-6A2B-4A7B-A03E-0D7C66C5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F963-09E5-42C3-A72F-9FEF9647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777-0CA5-429D-9ECF-2F2D6162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90597-7F17-49C8-AA54-404DD0D73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4EB7-4214-4E31-8CB2-1FD12ED3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DE0D-A281-41CF-84A8-E9A271EE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A3F2-EA21-4B12-A59B-5A863969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9530-117D-42FB-97F7-37DAED6F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1A1E4-6DFE-4131-9986-132B6AFB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9595-61B1-432D-ABF1-CCE2A0FB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99CE-B6F8-4445-98BF-F398D880B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8502-F153-4BB1-B696-A5284F11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3CCA-E065-497F-A166-4CBFB81A9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0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1EF5-B05A-403A-BB4C-C73E8C1F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A5C7-19A7-40A8-AEE8-7A143072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Context (10 min)</a:t>
            </a:r>
          </a:p>
          <a:p>
            <a:pPr lvl="1"/>
            <a:r>
              <a:rPr lang="en-US" dirty="0"/>
              <a:t>Intro to project</a:t>
            </a:r>
          </a:p>
          <a:p>
            <a:pPr lvl="1"/>
            <a:r>
              <a:rPr lang="en-US" dirty="0"/>
              <a:t>What’s the problem</a:t>
            </a:r>
          </a:p>
          <a:p>
            <a:r>
              <a:rPr lang="en-US" dirty="0"/>
              <a:t>Data (15 min)</a:t>
            </a:r>
          </a:p>
          <a:p>
            <a:pPr lvl="1"/>
            <a:r>
              <a:rPr lang="en-US" dirty="0"/>
              <a:t>How we dealt with the dirtiness of the data</a:t>
            </a:r>
          </a:p>
          <a:p>
            <a:pPr lvl="1"/>
            <a:r>
              <a:rPr lang="en-US" dirty="0"/>
              <a:t>Explain taxonomy</a:t>
            </a:r>
          </a:p>
          <a:p>
            <a:pPr lvl="1"/>
            <a:r>
              <a:rPr lang="en-US" dirty="0"/>
              <a:t>Explain classification model</a:t>
            </a:r>
          </a:p>
          <a:p>
            <a:pPr lvl="1"/>
            <a:r>
              <a:rPr lang="en-US" dirty="0"/>
              <a:t>Explain similarity model</a:t>
            </a:r>
          </a:p>
          <a:p>
            <a:r>
              <a:rPr lang="en-US" dirty="0"/>
              <a:t>Demo (10 min)</a:t>
            </a:r>
          </a:p>
          <a:p>
            <a:r>
              <a:rPr lang="en-US" dirty="0"/>
              <a:t>Future Directions (5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8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Plan for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Bernstein, William Z. (Fed)</dc:creator>
  <cp:lastModifiedBy>Bernstein, William Z. (Fed)</cp:lastModifiedBy>
  <cp:revision>2</cp:revision>
  <dcterms:created xsi:type="dcterms:W3CDTF">2021-02-08T14:19:24Z</dcterms:created>
  <dcterms:modified xsi:type="dcterms:W3CDTF">2021-02-08T14:32:10Z</dcterms:modified>
</cp:coreProperties>
</file>