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56" r:id="rId3"/>
    <p:sldId id="257" r:id="rId4"/>
    <p:sldId id="258" r:id="rId5"/>
    <p:sldId id="261" r:id="rId6"/>
    <p:sldId id="262" r:id="rId7"/>
    <p:sldId id="263" r:id="rId8"/>
    <p:sldId id="264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724" y="-5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83380-5014-4F14-9EC8-BDBFF04C6343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18E79-8B60-4392-8745-EFF2F23C6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01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6570-D5A6-420B-9DA8-4A4B48E71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AA82C-643A-4960-A43D-FC8DF1B10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60F90-27E5-46E5-8D2F-063ABD0E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EA93-E40E-4005-B54B-F969119D1DE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8F28A-97D7-492A-978C-BFC05C1D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2F5D2-3BFE-4CF5-9A03-63EBD1EAA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7541-FAED-41C7-962D-0AAE5CFE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2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3B5F-779F-45A8-91FC-534AB372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244E7-9615-4B01-AC39-1FC33702E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0EEA2-62FC-44F2-AC6C-E5D22EA2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EA93-E40E-4005-B54B-F969119D1DE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6D252-63CB-4E0D-8B19-55836779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B4FA4-1AD3-4FD6-9A73-9D9786D6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7541-FAED-41C7-962D-0AAE5CFE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9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A433C-A68F-4E43-8A13-0B425EF7B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97C52-ACF8-47D5-9E5B-76E760A8F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B0EA1-D7AD-4B05-AE59-8223650C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EA93-E40E-4005-B54B-F969119D1DE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DA4C2-6699-4BD1-9D39-46D211DC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690FB-10A6-48A2-BB2A-87DDCDFD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7541-FAED-41C7-962D-0AAE5CFE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F902-0504-49B0-98B2-38202EBCE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4E74-7E99-47F8-9F3A-D32E6F6A2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163BF-5D1B-4978-B707-3DA294112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EA93-E40E-4005-B54B-F969119D1DE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CEF33-4FFC-470E-99ED-1B82202FB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E8533-3E3C-49E9-95C1-C4D38BFB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7541-FAED-41C7-962D-0AAE5CFE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9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6209-E67B-438B-A10B-59C84373B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86DC0-1CD1-4AD1-A749-63B17B55F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61FCF-4A1D-420B-BAF6-A082490D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EA93-E40E-4005-B54B-F969119D1DE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FB6E6-B02D-439B-B9E0-0E7E9EC7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1A182-0AB9-4B27-9358-0C36401B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7541-FAED-41C7-962D-0AAE5CFE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0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46F3-5459-415E-B68B-EC94DD91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6AC76-CBE5-48F5-8F87-FD16B59C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55121-B43B-43C3-9FC7-2B4523D7E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928B8-96CD-44C9-969A-DA974776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EA93-E40E-4005-B54B-F969119D1DE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87695-E254-42D1-8B4D-4C5F845B7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C943C-571A-433B-A1F4-37E661B9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7541-FAED-41C7-962D-0AAE5CFE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5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6188-7610-42B1-A454-52D3B09EF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AF90F-D8B0-438C-B112-01AD19875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8FB88-BC79-4CFB-BD85-EA2E43C32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031CB5-A017-4F3B-BA29-7CB32D6FB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33906-7E0C-4739-AFFC-62A38DBC7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FB0E5C-4BE3-43EF-8C98-D4DCCA7B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EA93-E40E-4005-B54B-F969119D1DE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B0ED3A-8695-4857-8DD1-344A8AD8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201EF-ED69-4C32-A122-4F26BA70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7541-FAED-41C7-962D-0AAE5CFE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7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159A-BDB0-4CB8-8345-D3968888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7DFC46-3B65-414B-B5C7-C95202BB5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EA93-E40E-4005-B54B-F969119D1DE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6DA6F-2D13-4884-BA7F-D6F1CF2B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303FE-1003-4893-98C3-F97FEBA0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7541-FAED-41C7-962D-0AAE5CFE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6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3CC90-8C98-453B-95CD-731323427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EA93-E40E-4005-B54B-F969119D1DE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211D9-895D-47CF-906D-EB1A7453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321DE-8E7A-4997-9F9B-9A1521FD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7541-FAED-41C7-962D-0AAE5CFE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4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791D-4F2E-49B4-90A5-A23FA77DF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EFE1B-E66A-4FCC-86E8-42FC4649F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C4089-8E1F-4CD0-9915-DC7F966C1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55662-6F7D-42A2-A257-E00ECAB6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EA93-E40E-4005-B54B-F969119D1DE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D50DE-02B7-4E31-8236-6D2C4F52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6B78A-DF5F-413A-8924-6E2C021E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7541-FAED-41C7-962D-0AAE5CFE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7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DCCF-A60D-4A82-AF77-CC8275E24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059F06-FF3B-4D3B-BAC9-37F9A561B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3FBE8-99E2-4189-9E24-1CE0A8C4C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5DAD1-B71A-4E67-A643-20C93C79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EA93-E40E-4005-B54B-F969119D1DE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E5333-5AFE-4D27-9271-73725B9F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1AE78-E113-42F2-9A42-FC1DA9F1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7541-FAED-41C7-962D-0AAE5CFE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1EAC6-8AC3-4FC4-953B-E2B3FDB5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DC858-993B-4793-8CDA-A8F85E844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68EF1-9B46-4927-9034-E0BED0F1F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DEA93-E40E-4005-B54B-F969119D1DE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E63E8-B766-48A5-B6BD-CFE45A619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3EA1F-9BDB-4EAC-9200-A0F4196AE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7541-FAED-41C7-962D-0AAE5CFE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16EC8A7-1D10-46CB-ACF1-870B01A3F6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9" t="11341" r="9259" b="30556"/>
          <a:stretch/>
        </p:blipFill>
        <p:spPr>
          <a:xfrm>
            <a:off x="4095241" y="193128"/>
            <a:ext cx="6521306" cy="66648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B535BD-5DE5-41B6-B367-0B860743B571}"/>
              </a:ext>
            </a:extLst>
          </p:cNvPr>
          <p:cNvSpPr/>
          <p:nvPr/>
        </p:nvSpPr>
        <p:spPr>
          <a:xfrm>
            <a:off x="6580482" y="4081189"/>
            <a:ext cx="126390" cy="114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3098A6-8D78-4F90-8C8C-059DEE987402}"/>
              </a:ext>
            </a:extLst>
          </p:cNvPr>
          <p:cNvSpPr txBox="1"/>
          <p:nvPr/>
        </p:nvSpPr>
        <p:spPr>
          <a:xfrm>
            <a:off x="1470259" y="3953970"/>
            <a:ext cx="271112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wearables + human factors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944104-7F00-48D9-A84E-1818579DBE58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4181386" y="4138636"/>
            <a:ext cx="2399096" cy="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27EBC9B-42D5-4690-9871-EA0872682623}"/>
              </a:ext>
            </a:extLst>
          </p:cNvPr>
          <p:cNvSpPr/>
          <p:nvPr/>
        </p:nvSpPr>
        <p:spPr>
          <a:xfrm>
            <a:off x="7451148" y="4690789"/>
            <a:ext cx="126390" cy="114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928C1-9182-42D9-9565-7E3CAEA7F32C}"/>
              </a:ext>
            </a:extLst>
          </p:cNvPr>
          <p:cNvSpPr txBox="1"/>
          <p:nvPr/>
        </p:nvSpPr>
        <p:spPr>
          <a:xfrm>
            <a:off x="152400" y="4576270"/>
            <a:ext cx="40289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training + inspection, safety and quality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E501AB-8AC6-471B-B265-375149ADAC1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181386" y="4760936"/>
            <a:ext cx="3269762" cy="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F989376-4463-4A06-9CCB-483ED90ADAB8}"/>
              </a:ext>
            </a:extLst>
          </p:cNvPr>
          <p:cNvSpPr/>
          <p:nvPr/>
        </p:nvSpPr>
        <p:spPr>
          <a:xfrm>
            <a:off x="9290532" y="3698070"/>
            <a:ext cx="126390" cy="114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508BE0-210F-42B6-9D41-5509ED5AE4A0}"/>
              </a:ext>
            </a:extLst>
          </p:cNvPr>
          <p:cNvSpPr txBox="1"/>
          <p:nvPr/>
        </p:nvSpPr>
        <p:spPr>
          <a:xfrm>
            <a:off x="1470259" y="3492305"/>
            <a:ext cx="271112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manufacturing + standards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2B60E4D-BC3A-4168-B2B2-902252CC9D9E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>
            <a:off x="4181386" y="3676971"/>
            <a:ext cx="5109146" cy="78546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909B233-4895-43E3-B6BC-12E67FDCF2D6}"/>
              </a:ext>
            </a:extLst>
          </p:cNvPr>
          <p:cNvSpPr/>
          <p:nvPr/>
        </p:nvSpPr>
        <p:spPr>
          <a:xfrm>
            <a:off x="5700037" y="4003422"/>
            <a:ext cx="126390" cy="114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603F16-D183-42B9-995B-011554F03559}"/>
              </a:ext>
            </a:extLst>
          </p:cNvPr>
          <p:cNvSpPr txBox="1"/>
          <p:nvPr/>
        </p:nvSpPr>
        <p:spPr>
          <a:xfrm>
            <a:off x="2095500" y="2979917"/>
            <a:ext cx="20858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robotics + training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D61FE6-5C8C-4C21-AEC7-AC88AA0E3A64}"/>
              </a:ext>
            </a:extLst>
          </p:cNvPr>
          <p:cNvCxnSpPr>
            <a:cxnSpLocks/>
            <a:stCxn id="22" idx="3"/>
            <a:endCxn id="20" idx="0"/>
          </p:cNvCxnSpPr>
          <p:nvPr/>
        </p:nvCxnSpPr>
        <p:spPr>
          <a:xfrm>
            <a:off x="4181386" y="3164583"/>
            <a:ext cx="1581846" cy="838839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7755AD4-C7C1-4C3A-ABAF-5F20351FF5B9}"/>
              </a:ext>
            </a:extLst>
          </p:cNvPr>
          <p:cNvSpPr/>
          <p:nvPr/>
        </p:nvSpPr>
        <p:spPr>
          <a:xfrm>
            <a:off x="5700037" y="2865023"/>
            <a:ext cx="126390" cy="114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6EB6D1-99A2-47A0-AD12-B6BB35EB206C}"/>
              </a:ext>
            </a:extLst>
          </p:cNvPr>
          <p:cNvSpPr txBox="1"/>
          <p:nvPr/>
        </p:nvSpPr>
        <p:spPr>
          <a:xfrm>
            <a:off x="2095500" y="2539057"/>
            <a:ext cx="20858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navigation + training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4E58AC7-CB51-40CE-A627-7F733B77EE3B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>
            <a:off x="4181386" y="2723723"/>
            <a:ext cx="1518651" cy="198747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E24AB-0D40-425D-A87C-EACF583B6065}"/>
              </a:ext>
            </a:extLst>
          </p:cNvPr>
          <p:cNvSpPr/>
          <p:nvPr/>
        </p:nvSpPr>
        <p:spPr>
          <a:xfrm>
            <a:off x="7533393" y="3693683"/>
            <a:ext cx="126390" cy="114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22117A-9652-45AB-89A2-F616D94E70EF}"/>
              </a:ext>
            </a:extLst>
          </p:cNvPr>
          <p:cNvSpPr txBox="1"/>
          <p:nvPr/>
        </p:nvSpPr>
        <p:spPr>
          <a:xfrm>
            <a:off x="1386840" y="5111695"/>
            <a:ext cx="27945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geospatial + manufacturing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69F1B5-B0E3-4B68-9440-0E3FA0513A1D}"/>
              </a:ext>
            </a:extLst>
          </p:cNvPr>
          <p:cNvSpPr/>
          <p:nvPr/>
        </p:nvSpPr>
        <p:spPr>
          <a:xfrm>
            <a:off x="8725382" y="4918122"/>
            <a:ext cx="126390" cy="114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AA50907-FBEE-4DD7-8C07-36EFA6BC6A9E}"/>
              </a:ext>
            </a:extLst>
          </p:cNvPr>
          <p:cNvCxnSpPr>
            <a:cxnSpLocks/>
            <a:stCxn id="36" idx="3"/>
            <a:endCxn id="32" idx="2"/>
          </p:cNvCxnSpPr>
          <p:nvPr/>
        </p:nvCxnSpPr>
        <p:spPr>
          <a:xfrm flipV="1">
            <a:off x="4181386" y="3808577"/>
            <a:ext cx="3415202" cy="1487784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8B85745-2067-4187-BBA5-F5B1090C91E5}"/>
              </a:ext>
            </a:extLst>
          </p:cNvPr>
          <p:cNvSpPr txBox="1"/>
          <p:nvPr/>
        </p:nvSpPr>
        <p:spPr>
          <a:xfrm>
            <a:off x="2095500" y="5616279"/>
            <a:ext cx="206683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audio + input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319A2FE-13EE-4404-A933-5B1E26A33D0E}"/>
              </a:ext>
            </a:extLst>
          </p:cNvPr>
          <p:cNvCxnSpPr>
            <a:cxnSpLocks/>
            <a:stCxn id="41" idx="3"/>
            <a:endCxn id="38" idx="1"/>
          </p:cNvCxnSpPr>
          <p:nvPr/>
        </p:nvCxnSpPr>
        <p:spPr>
          <a:xfrm flipV="1">
            <a:off x="4162336" y="4975569"/>
            <a:ext cx="4563046" cy="825376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5FDF355-FBEF-48DB-9CF7-A9D9D7534056}"/>
              </a:ext>
            </a:extLst>
          </p:cNvPr>
          <p:cNvSpPr/>
          <p:nvPr/>
        </p:nvSpPr>
        <p:spPr>
          <a:xfrm>
            <a:off x="7381603" y="3619524"/>
            <a:ext cx="126390" cy="114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D65750-28B1-4916-B6E9-244F3940B920}"/>
              </a:ext>
            </a:extLst>
          </p:cNvPr>
          <p:cNvSpPr txBox="1"/>
          <p:nvPr/>
        </p:nvSpPr>
        <p:spPr>
          <a:xfrm>
            <a:off x="2095500" y="2093490"/>
            <a:ext cx="20858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IoT + sensors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1363AF6-156E-4168-8AC3-B675094136E1}"/>
              </a:ext>
            </a:extLst>
          </p:cNvPr>
          <p:cNvCxnSpPr>
            <a:cxnSpLocks/>
            <a:stCxn id="45" idx="3"/>
            <a:endCxn id="44" idx="0"/>
          </p:cNvCxnSpPr>
          <p:nvPr/>
        </p:nvCxnSpPr>
        <p:spPr>
          <a:xfrm>
            <a:off x="4181386" y="2278156"/>
            <a:ext cx="3263412" cy="1341368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7077316-4F3B-4672-8760-96C6D2EF7929}"/>
              </a:ext>
            </a:extLst>
          </p:cNvPr>
          <p:cNvSpPr/>
          <p:nvPr/>
        </p:nvSpPr>
        <p:spPr>
          <a:xfrm>
            <a:off x="6415382" y="4392339"/>
            <a:ext cx="126390" cy="114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10ECE5-37A4-4813-AECB-CCD2E4D504F3}"/>
              </a:ext>
            </a:extLst>
          </p:cNvPr>
          <p:cNvSpPr txBox="1"/>
          <p:nvPr/>
        </p:nvSpPr>
        <p:spPr>
          <a:xfrm>
            <a:off x="1701800" y="6156110"/>
            <a:ext cx="246053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wearables + networks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AB840DD-91F0-46B5-9175-4BA51C6C5A0F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 flipV="1">
            <a:off x="4162336" y="4449786"/>
            <a:ext cx="2253046" cy="189099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55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CD6654-8C37-49F7-814F-D15A3027B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875" y="-2494834"/>
            <a:ext cx="10662249" cy="984164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ED82D3-44BA-4583-8A20-E14290213BBB}"/>
              </a:ext>
            </a:extLst>
          </p:cNvPr>
          <p:cNvSpPr txBox="1"/>
          <p:nvPr/>
        </p:nvSpPr>
        <p:spPr>
          <a:xfrm>
            <a:off x="16146" y="105878"/>
            <a:ext cx="381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Geospatial + Manufacturing</a:t>
            </a:r>
          </a:p>
          <a:p>
            <a:r>
              <a:rPr lang="en-US" b="1" dirty="0">
                <a:solidFill>
                  <a:srgbClr val="FF0000"/>
                </a:solidFill>
              </a:rPr>
              <a:t>Conclusion: Does not seem like a gap.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2911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53CC3B-58B1-41BD-B673-2BF8F896F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171" y="-1411517"/>
            <a:ext cx="10972799" cy="1005551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266061-4609-49E4-8775-0D7BE28C5C91}"/>
              </a:ext>
            </a:extLst>
          </p:cNvPr>
          <p:cNvSpPr txBox="1"/>
          <p:nvPr/>
        </p:nvSpPr>
        <p:spPr>
          <a:xfrm>
            <a:off x="16146" y="105878"/>
            <a:ext cx="381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Audio + Input</a:t>
            </a:r>
          </a:p>
          <a:p>
            <a:r>
              <a:rPr lang="en-US" b="1" dirty="0">
                <a:solidFill>
                  <a:srgbClr val="FF0000"/>
                </a:solidFill>
              </a:rPr>
              <a:t>Conclusion: Does not seem like a gap.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852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75B50560-34F7-4197-989F-72EDB52F4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11677" y="-2774699"/>
            <a:ext cx="12896060" cy="124073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B62A5A-4A3B-4F39-8969-EF19A9BF438B}"/>
              </a:ext>
            </a:extLst>
          </p:cNvPr>
          <p:cNvSpPr txBox="1"/>
          <p:nvPr/>
        </p:nvSpPr>
        <p:spPr>
          <a:xfrm>
            <a:off x="16146" y="105878"/>
            <a:ext cx="2841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Wearables + Human Factors</a:t>
            </a:r>
          </a:p>
          <a:p>
            <a:r>
              <a:rPr lang="en-US" b="1" dirty="0">
                <a:solidFill>
                  <a:srgbClr val="FF0000"/>
                </a:solidFill>
              </a:rPr>
              <a:t>Conclusion: Not a gap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668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E683F2A-EEB6-40F2-927F-A4B33606B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2619" y="-3262139"/>
            <a:ext cx="9586762" cy="1095573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78D3B2-23EB-4516-8379-8EA6430B1EB2}"/>
              </a:ext>
            </a:extLst>
          </p:cNvPr>
          <p:cNvSpPr txBox="1"/>
          <p:nvPr/>
        </p:nvSpPr>
        <p:spPr>
          <a:xfrm>
            <a:off x="16146" y="105878"/>
            <a:ext cx="8799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Training + Inspection, safety and quality</a:t>
            </a:r>
          </a:p>
          <a:p>
            <a:r>
              <a:rPr lang="en-US" b="1" dirty="0">
                <a:solidFill>
                  <a:srgbClr val="FF0000"/>
                </a:solidFill>
              </a:rPr>
              <a:t>Conclusion: Gap.  Not well connected and does not convey similar position/connectedness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753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CA65CE1-8D83-40A4-9255-BEB23E11F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1188" y="-1822772"/>
            <a:ext cx="11060812" cy="1020953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DE8A5B-DC14-4601-9A87-B2B99484DDD2}"/>
              </a:ext>
            </a:extLst>
          </p:cNvPr>
          <p:cNvSpPr txBox="1"/>
          <p:nvPr/>
        </p:nvSpPr>
        <p:spPr>
          <a:xfrm>
            <a:off x="16146" y="105878"/>
            <a:ext cx="8799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Manufacturing + Standards</a:t>
            </a:r>
          </a:p>
          <a:p>
            <a:r>
              <a:rPr lang="en-US" b="1" dirty="0">
                <a:solidFill>
                  <a:srgbClr val="FF0000"/>
                </a:solidFill>
              </a:rPr>
              <a:t>Conclusion: Gap.  Not well connected and does not convey similar position/connectedness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961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648181-0103-4DD9-AF92-56B894D99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2721" y="-1277487"/>
            <a:ext cx="8826558" cy="1045165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3E7601-42C0-4F12-96EA-6C428DD905DC}"/>
              </a:ext>
            </a:extLst>
          </p:cNvPr>
          <p:cNvSpPr txBox="1"/>
          <p:nvPr/>
        </p:nvSpPr>
        <p:spPr>
          <a:xfrm>
            <a:off x="16146" y="105878"/>
            <a:ext cx="10399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Robotics + Training</a:t>
            </a:r>
          </a:p>
          <a:p>
            <a:r>
              <a:rPr lang="en-US" b="1" dirty="0">
                <a:solidFill>
                  <a:srgbClr val="FF0000"/>
                </a:solidFill>
              </a:rPr>
              <a:t>Conclusion: Mid Term Gap.  Not well connected but does convey reasonably similar position/connectedness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58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3770B4-3988-46A2-B643-37A6586EB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1718" y="-913923"/>
            <a:ext cx="7538788" cy="833548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1308F0-51F5-4616-A20F-FF2BB56F42F1}"/>
              </a:ext>
            </a:extLst>
          </p:cNvPr>
          <p:cNvSpPr txBox="1"/>
          <p:nvPr/>
        </p:nvSpPr>
        <p:spPr>
          <a:xfrm>
            <a:off x="16146" y="105878"/>
            <a:ext cx="8799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Navigation and Training</a:t>
            </a:r>
          </a:p>
          <a:p>
            <a:r>
              <a:rPr lang="en-US" b="1" dirty="0">
                <a:solidFill>
                  <a:srgbClr val="FF0000"/>
                </a:solidFill>
              </a:rPr>
              <a:t>Conclusion: Gap.  Not well connected and does not convey similar position/connectedness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515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BE7724-942F-41B0-A8B6-4663EF956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0176" y="-948136"/>
            <a:ext cx="9283624" cy="98379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B57507-4D98-42E5-A2F6-1D1FC131A990}"/>
              </a:ext>
            </a:extLst>
          </p:cNvPr>
          <p:cNvSpPr txBox="1"/>
          <p:nvPr/>
        </p:nvSpPr>
        <p:spPr>
          <a:xfrm>
            <a:off x="16146" y="105878"/>
            <a:ext cx="39402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IoT + Sensors</a:t>
            </a:r>
          </a:p>
          <a:p>
            <a:r>
              <a:rPr lang="en-US" b="1" dirty="0">
                <a:solidFill>
                  <a:srgbClr val="FF0000"/>
                </a:solidFill>
              </a:rPr>
              <a:t>Conclusion: Not a gap. Closely related…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847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BB39F5A-A665-46D5-A2CD-6365FD0DE879}"/>
              </a:ext>
            </a:extLst>
          </p:cNvPr>
          <p:cNvSpPr txBox="1"/>
          <p:nvPr/>
        </p:nvSpPr>
        <p:spPr>
          <a:xfrm>
            <a:off x="16146" y="105878"/>
            <a:ext cx="39402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+ Wearables</a:t>
            </a:r>
          </a:p>
          <a:p>
            <a:r>
              <a:rPr lang="en-US" b="1" dirty="0">
                <a:solidFill>
                  <a:srgbClr val="FF0000"/>
                </a:solidFill>
              </a:rPr>
              <a:t>Conclusion: Not a gap. Closely related…</a:t>
            </a:r>
          </a:p>
          <a:p>
            <a:endParaRPr lang="en-US" b="1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24234B1-0406-4909-A0F6-EADC5C15D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868" y="-1807883"/>
            <a:ext cx="10828402" cy="992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3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BB39F5A-A665-46D5-A2CD-6365FD0DE879}"/>
              </a:ext>
            </a:extLst>
          </p:cNvPr>
          <p:cNvSpPr txBox="1"/>
          <p:nvPr/>
        </p:nvSpPr>
        <p:spPr>
          <a:xfrm>
            <a:off x="16146" y="105878"/>
            <a:ext cx="39402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Networks + Wearables</a:t>
            </a:r>
          </a:p>
          <a:p>
            <a:r>
              <a:rPr lang="en-US" b="1" dirty="0">
                <a:solidFill>
                  <a:srgbClr val="FF0000"/>
                </a:solidFill>
              </a:rPr>
              <a:t>Conclusion: Not a gap. Closely related…</a:t>
            </a:r>
          </a:p>
          <a:p>
            <a:endParaRPr lang="en-US" b="1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07414D9-AB23-4AD5-A5F5-6798C5D65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6371" y="-1858935"/>
            <a:ext cx="10652820" cy="1281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179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Bernstein, William Z. (Fed)</dc:creator>
  <cp:lastModifiedBy>Bernstein, William Z. (Fed)</cp:lastModifiedBy>
  <cp:revision>10</cp:revision>
  <dcterms:created xsi:type="dcterms:W3CDTF">2021-03-24T13:42:09Z</dcterms:created>
  <dcterms:modified xsi:type="dcterms:W3CDTF">2021-03-25T12:43:57Z</dcterms:modified>
</cp:coreProperties>
</file>