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8A0FA-21D1-4291-93DF-BD38D20E6495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35C86-7A73-4851-8C1F-B84E465B2DC6}">
      <dgm:prSet phldrT="[Text]" custT="1"/>
      <dgm:spPr/>
      <dgm:t>
        <a:bodyPr/>
        <a:lstStyle/>
        <a:p>
          <a:r>
            <a:rPr lang="en-US" sz="1400" b="1"/>
            <a:t>Technology</a:t>
          </a:r>
          <a:endParaRPr lang="en-US" sz="1400" b="1" dirty="0"/>
        </a:p>
      </dgm:t>
    </dgm:pt>
    <dgm:pt modelId="{CA5BF3CE-D718-4F7D-8945-152ED7741C68}" type="parTrans" cxnId="{A1F51AB6-80A0-432D-9ACC-36BC3B542E0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0ED625D-D364-4223-B0CD-E7737DADA306}" type="sibTrans" cxnId="{A1F51AB6-80A0-432D-9ACC-36BC3B542E0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59CD8E2-D2F2-4532-81E9-64B3AA41FA8F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7EFEBDE9-E7D3-45BA-864D-021E6C5B6765}" type="parTrans" cxnId="{98206B2A-8DA1-472B-AB92-F8234E7E4D8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C6B8B64-1D56-4600-A0F8-8294682A7BA3}" type="sibTrans" cxnId="{98206B2A-8DA1-472B-AB92-F8234E7E4D8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58B8ED-0386-4C25-B745-DCC5AEDA2C44}">
      <dgm:prSet phldrT="[Text]" custT="1"/>
      <dgm:spPr/>
      <dgm:t>
        <a:bodyPr/>
        <a:lstStyle/>
        <a:p>
          <a:r>
            <a:rPr lang="en-US" sz="1400" b="1" dirty="0"/>
            <a:t>Displays</a:t>
          </a:r>
        </a:p>
      </dgm:t>
    </dgm:pt>
    <dgm:pt modelId="{5A53E5A9-9980-46B5-8685-8F25F74B5DC7}" type="parTrans" cxnId="{676373F0-CED3-4947-B13F-E10D7E7CEF7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8EC46B8-7D53-4534-97C3-3B344F6ACF11}" type="sibTrans" cxnId="{676373F0-CED3-4947-B13F-E10D7E7CEF7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5B99A5A-E43E-4775-8FAA-42843A0C6033}">
      <dgm:prSet phldrT="[Text]" custT="1"/>
      <dgm:spPr/>
      <dgm:t>
        <a:bodyPr/>
        <a:lstStyle/>
        <a:p>
          <a:r>
            <a:rPr lang="en-US" sz="1400" b="1" dirty="0"/>
            <a:t>Industries</a:t>
          </a:r>
        </a:p>
      </dgm:t>
    </dgm:pt>
    <dgm:pt modelId="{85D0E350-964E-4496-B52A-3B7F403F84C0}" type="parTrans" cxnId="{0598C484-70BD-48C5-B5E8-08B5B43D2E7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F084975-06C2-47D1-91EC-FB1340A8BB2E}" type="sibTrans" cxnId="{0598C484-70BD-48C5-B5E8-08B5B43D2E7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A7E149-6582-4FF6-8A84-C6DE69DC363E}">
      <dgm:prSet phldrT="[Text]"/>
      <dgm:spPr/>
      <dgm:t>
        <a:bodyPr/>
        <a:lstStyle/>
        <a:p>
          <a:r>
            <a:rPr lang="en-US"/>
            <a:t>Collaboration</a:t>
          </a:r>
          <a:endParaRPr lang="en-US" dirty="0"/>
        </a:p>
      </dgm:t>
    </dgm:pt>
    <dgm:pt modelId="{815A834B-7186-45D3-9869-B3F0A9F581A2}" type="parTrans" cxnId="{22289BE6-10C6-47B7-9E27-0C0ED05CD05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E75AA31-B059-4CC3-8AE8-D2853CD42536}" type="sibTrans" cxnId="{22289BE6-10C6-47B7-9E27-0C0ED05CD05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B8AB3D6-C9A8-4591-B3C2-4FEE511D3FE7}">
      <dgm:prSet/>
      <dgm:spPr/>
      <dgm:t>
        <a:bodyPr/>
        <a:lstStyle/>
        <a:p>
          <a:r>
            <a:rPr lang="en-US"/>
            <a:t>Computer Vision</a:t>
          </a:r>
        </a:p>
      </dgm:t>
    </dgm:pt>
    <dgm:pt modelId="{248E02E8-0463-446D-832D-4ED61C59B270}" type="parTrans" cxnId="{6A99E3BE-F1A8-4F47-9E57-FA872E73D0E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A22F5A7-C6FB-4A03-BCF1-0CE26BF601FF}" type="sibTrans" cxnId="{6A99E3BE-F1A8-4F47-9E57-FA872E73D0E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E2DCAB7-3C89-4C3B-859A-80EC0062C4E1}">
      <dgm:prSet/>
      <dgm:spPr/>
      <dgm:t>
        <a:bodyPr/>
        <a:lstStyle/>
        <a:p>
          <a:r>
            <a:rPr lang="en-US"/>
            <a:t>Data</a:t>
          </a:r>
        </a:p>
      </dgm:t>
    </dgm:pt>
    <dgm:pt modelId="{0194CD2F-1505-4318-96A2-F9E1277B6636}" type="parTrans" cxnId="{D05D205F-BF9A-4171-AC7B-6326F4107D9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DB43918-56D2-4DE1-87CF-7A02BC4CC9A3}" type="sibTrans" cxnId="{D05D205F-BF9A-4171-AC7B-6326F4107D9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2FCCE2-F1ED-458B-9812-18E38EA19AFB}">
      <dgm:prSet/>
      <dgm:spPr/>
      <dgm:t>
        <a:bodyPr/>
        <a:lstStyle/>
        <a:p>
          <a:r>
            <a:rPr lang="en-US"/>
            <a:t>Developers</a:t>
          </a:r>
        </a:p>
      </dgm:t>
    </dgm:pt>
    <dgm:pt modelId="{D84012AA-B2D8-4922-B1FC-23D98CCB81E1}" type="parTrans" cxnId="{539197BD-C098-4E9E-8517-4C49E01677D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04DD518-73BE-49E0-B40F-CDA24BCB9660}" type="sibTrans" cxnId="{539197BD-C098-4E9E-8517-4C49E01677D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C1D125-088B-43F4-9D5A-9416CE04C646}">
      <dgm:prSet/>
      <dgm:spPr/>
      <dgm:t>
        <a:bodyPr/>
        <a:lstStyle/>
        <a:p>
          <a:r>
            <a:rPr lang="en-US"/>
            <a:t>Engineering</a:t>
          </a:r>
        </a:p>
      </dgm:t>
    </dgm:pt>
    <dgm:pt modelId="{1169872C-D87C-49E8-8F02-2BF8DA91DAF6}" type="parTrans" cxnId="{EAB924E9-7401-454B-A5C6-5FC4C94EB99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AE8AAD3-30FF-4A52-B4DE-ADC1D07883B7}" type="sibTrans" cxnId="{EAB924E9-7401-454B-A5C6-5FC4C94EB99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63ACC37-A5C6-41CE-AD2C-66AFFF69A9AF}">
      <dgm:prSet/>
      <dgm:spPr/>
      <dgm:t>
        <a:bodyPr/>
        <a:lstStyle/>
        <a:p>
          <a:r>
            <a:rPr lang="en-US"/>
            <a:t>Geospatial</a:t>
          </a:r>
        </a:p>
      </dgm:t>
    </dgm:pt>
    <dgm:pt modelId="{CE86DFC3-6234-4401-B267-E24D2D2366C1}" type="parTrans" cxnId="{30ACD421-6105-4AF3-B1CB-D04EDCCDA56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EB979E7-B9CE-47AC-951E-7D7E219483FD}" type="sibTrans" cxnId="{30ACD421-6105-4AF3-B1CB-D04EDCCDA56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C0658F0-4711-4279-8E94-EAB274BE9E2A}">
      <dgm:prSet/>
      <dgm:spPr/>
      <dgm:t>
        <a:bodyPr/>
        <a:lstStyle/>
        <a:p>
          <a:r>
            <a:rPr lang="en-US"/>
            <a:t>Graphics</a:t>
          </a:r>
        </a:p>
      </dgm:t>
    </dgm:pt>
    <dgm:pt modelId="{E52508AC-9A23-491A-99C2-1972B764F6EF}" type="parTrans" cxnId="{D8ECF9D7-A692-407D-A50E-5BCAE7B02C7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0487D93-E9FC-42A5-87D0-1FD8CE03AE87}" type="sibTrans" cxnId="{D8ECF9D7-A692-407D-A50E-5BCAE7B02C7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A30C345-C8B8-4FAB-8970-59AB254E1F09}">
      <dgm:prSet/>
      <dgm:spPr/>
      <dgm:t>
        <a:bodyPr/>
        <a:lstStyle/>
        <a:p>
          <a:r>
            <a:rPr lang="en-US"/>
            <a:t>Input</a:t>
          </a:r>
        </a:p>
      </dgm:t>
    </dgm:pt>
    <dgm:pt modelId="{B8394F10-9D68-488A-A80B-C94870DFA5A1}" type="parTrans" cxnId="{6EFABDFB-DC90-43D4-8C9B-017E8DCEA34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0B0D13C-A2AF-41E1-8AC6-003B06CA278D}" type="sibTrans" cxnId="{6EFABDFB-DC90-43D4-8C9B-017E8DCEA34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E93483-C294-4E2F-A78D-ADAEDD6EFF81}">
      <dgm:prSet/>
      <dgm:spPr/>
      <dgm:t>
        <a:bodyPr/>
        <a:lstStyle/>
        <a:p>
          <a:r>
            <a:rPr lang="en-US" dirty="0"/>
            <a:t>IoT</a:t>
          </a:r>
        </a:p>
      </dgm:t>
    </dgm:pt>
    <dgm:pt modelId="{5A59CA38-E266-4830-B448-02F91EC23C7C}" type="parTrans" cxnId="{B13D8849-63BC-4384-936D-C909F23DBCB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CE8F2A4-1377-471F-8A55-665745C29519}" type="sibTrans" cxnId="{B13D8849-63BC-4384-936D-C909F23DBCB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78CAFF8-1C5D-462F-85F6-936020020FBB}">
      <dgm:prSet/>
      <dgm:spPr/>
      <dgm:t>
        <a:bodyPr/>
        <a:lstStyle/>
        <a:p>
          <a:r>
            <a:rPr lang="en-US"/>
            <a:t>Networks</a:t>
          </a:r>
        </a:p>
      </dgm:t>
    </dgm:pt>
    <dgm:pt modelId="{AD88B18A-6325-4A77-BA10-2A396E1F38A5}" type="parTrans" cxnId="{2E6BD272-9CF4-4389-B472-E27FEBF9400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195C4A0-E473-46A3-A90F-8ED6E4FD5DCA}" type="sibTrans" cxnId="{2E6BD272-9CF4-4389-B472-E27FEBF9400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566EAE6-04E5-4745-9ABA-122434EADFEC}">
      <dgm:prSet/>
      <dgm:spPr/>
      <dgm:t>
        <a:bodyPr/>
        <a:lstStyle/>
        <a:p>
          <a:r>
            <a:rPr lang="en-US"/>
            <a:t>Robotics</a:t>
          </a:r>
        </a:p>
      </dgm:t>
    </dgm:pt>
    <dgm:pt modelId="{EBC135F1-943F-43E1-851E-B5E574FBF7C5}" type="parTrans" cxnId="{6AD2FBAE-0922-4249-8E1D-125B5BB62B8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AC84B4D-69A6-43BD-B591-A60209D97EF5}" type="sibTrans" cxnId="{6AD2FBAE-0922-4249-8E1D-125B5BB62B8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C88C0D2-407F-4FE8-9A4B-0F45AAFB216A}">
      <dgm:prSet/>
      <dgm:spPr/>
      <dgm:t>
        <a:bodyPr/>
        <a:lstStyle/>
        <a:p>
          <a:r>
            <a:rPr lang="en-US"/>
            <a:t>Security</a:t>
          </a:r>
        </a:p>
      </dgm:t>
    </dgm:pt>
    <dgm:pt modelId="{6CB38996-E42A-4F19-8332-1567FE6420D6}" type="parTrans" cxnId="{72F61648-FC53-45BA-A18C-A5A50EAD60C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F032FE-E9D0-4D14-81EA-348595B1D86D}" type="sibTrans" cxnId="{72F61648-FC53-45BA-A18C-A5A50EAD60C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A200D0-690E-43B7-92D0-E1D2230BE326}">
      <dgm:prSet/>
      <dgm:spPr/>
      <dgm:t>
        <a:bodyPr/>
        <a:lstStyle/>
        <a:p>
          <a:r>
            <a:rPr lang="en-US"/>
            <a:t>Semiconductors</a:t>
          </a:r>
        </a:p>
      </dgm:t>
    </dgm:pt>
    <dgm:pt modelId="{ECAB4945-4C4B-445A-AF01-81F4E33E3A50}" type="parTrans" cxnId="{D3CEBF3A-313C-486E-AFBB-34368804092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BD32BB2-7239-4617-89E6-6DA3F09B867C}" type="sibTrans" cxnId="{D3CEBF3A-313C-486E-AFBB-34368804092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16634B8-57A3-4AE7-A25A-49DD23A3222E}">
      <dgm:prSet/>
      <dgm:spPr/>
      <dgm:t>
        <a:bodyPr/>
        <a:lstStyle/>
        <a:p>
          <a:r>
            <a:rPr lang="en-US" dirty="0"/>
            <a:t>Sensors</a:t>
          </a:r>
        </a:p>
      </dgm:t>
    </dgm:pt>
    <dgm:pt modelId="{48DB6B7F-43C8-4448-A92E-F13586B269A4}" type="parTrans" cxnId="{A8555CA4-F474-4F0D-927C-0D4FCF3B929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97FD6FB-BD97-43C6-8339-58A0A69F1A8B}" type="sibTrans" cxnId="{A8555CA4-F474-4F0D-927C-0D4FCF3B929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8278FB0-B656-404E-9B98-7C60576618E6}">
      <dgm:prSet/>
      <dgm:spPr/>
      <dgm:t>
        <a:bodyPr/>
        <a:lstStyle/>
        <a:p>
          <a:r>
            <a:rPr lang="en-US"/>
            <a:t>Simulation</a:t>
          </a:r>
        </a:p>
      </dgm:t>
    </dgm:pt>
    <dgm:pt modelId="{527D42DC-70E6-464C-921A-A7E89ECF1DA2}" type="parTrans" cxnId="{5A02A316-9447-43C6-882F-591324A1C8B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BEA30E0-1744-436E-AE3A-7BB84749E6CB}" type="sibTrans" cxnId="{5A02A316-9447-43C6-882F-591324A1C8B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F1CF66B-3A69-4880-9BDE-04307F905357}">
      <dgm:prSet/>
      <dgm:spPr/>
      <dgm:t>
        <a:bodyPr/>
        <a:lstStyle/>
        <a:p>
          <a:r>
            <a:rPr lang="en-US" dirty="0"/>
            <a:t>Smart Cities</a:t>
          </a:r>
        </a:p>
      </dgm:t>
    </dgm:pt>
    <dgm:pt modelId="{DF740380-498E-45EA-9F29-DC3A3418893B}" type="parTrans" cxnId="{F4F98C40-D239-4A3F-863A-3D22120B578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DC8CDFB-07BA-46A7-B301-68E7FB0CF33F}" type="sibTrans" cxnId="{F4F98C40-D239-4A3F-863A-3D22120B578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50AE785-07D4-43C3-BB42-A0229DCED5CB}">
      <dgm:prSet/>
      <dgm:spPr/>
      <dgm:t>
        <a:bodyPr/>
        <a:lstStyle/>
        <a:p>
          <a:r>
            <a:rPr lang="en-US"/>
            <a:t>Telecommunications</a:t>
          </a:r>
        </a:p>
      </dgm:t>
    </dgm:pt>
    <dgm:pt modelId="{7EDF39C6-F253-4CBA-9166-610271920EC7}" type="parTrans" cxnId="{AE6BE6DB-7D0D-4B47-84FB-49C1D0E144F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1C85C6F-0AA7-4717-9FEC-B23E8E61349A}" type="sibTrans" cxnId="{AE6BE6DB-7D0D-4B47-84FB-49C1D0E144F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368467-8B6C-43CF-8542-ED9AE0654F1C}">
      <dgm:prSet/>
      <dgm:spPr/>
      <dgm:t>
        <a:bodyPr/>
        <a:lstStyle/>
        <a:p>
          <a:r>
            <a:rPr lang="en-US"/>
            <a:t>Video</a:t>
          </a:r>
        </a:p>
      </dgm:t>
    </dgm:pt>
    <dgm:pt modelId="{42C00E57-67DA-4707-B285-0F03378D96BA}" type="parTrans" cxnId="{66636C85-23BA-4CED-821C-9D78A0A1A96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BDF5397-BB62-4E2F-B2DA-6F016CB0DB1D}" type="sibTrans" cxnId="{66636C85-23BA-4CED-821C-9D78A0A1A96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4688782-EB10-4C93-8790-F66295658FA2}">
      <dgm:prSet/>
      <dgm:spPr/>
      <dgm:t>
        <a:bodyPr/>
        <a:lstStyle/>
        <a:p>
          <a:r>
            <a:rPr lang="en-US"/>
            <a:t>Web Services</a:t>
          </a:r>
          <a:endParaRPr lang="en-US" dirty="0"/>
        </a:p>
      </dgm:t>
    </dgm:pt>
    <dgm:pt modelId="{A7B8FDA4-869F-4947-AEF1-6BC89AE010E9}" type="parTrans" cxnId="{40F9570A-0321-4CAC-AB00-C825F6E5DD0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FDFD752-AEE4-4DFF-A901-258765C68211}" type="sibTrans" cxnId="{40F9570A-0321-4CAC-AB00-C825F6E5DD0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880E9FA-74A9-42B1-A964-6AB751928F1C}">
      <dgm:prSet phldrT="[Text]" custT="1"/>
      <dgm:spPr/>
      <dgm:t>
        <a:bodyPr/>
        <a:lstStyle/>
        <a:p>
          <a:r>
            <a:rPr lang="en-US" sz="1400" b="1" dirty="0"/>
            <a:t>End Users and User Experience</a:t>
          </a:r>
        </a:p>
      </dgm:t>
    </dgm:pt>
    <dgm:pt modelId="{CF967066-369B-43DA-A910-4AB76D1DE65B}" type="parTrans" cxnId="{DCC19787-529D-4D43-B84B-D7CC70C565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0A622B0-D238-4571-92CE-283DDAAA06EC}" type="sibTrans" cxnId="{DCC19787-529D-4D43-B84B-D7CC70C565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C7BFC14-39D7-48DE-B43A-B95D3275A961}">
      <dgm:prSet phldrT="[Text]" custT="1"/>
      <dgm:spPr/>
      <dgm:t>
        <a:bodyPr/>
        <a:lstStyle/>
        <a:p>
          <a:r>
            <a:rPr lang="en-US" sz="1400" b="1" dirty="0"/>
            <a:t>Business</a:t>
          </a:r>
        </a:p>
      </dgm:t>
    </dgm:pt>
    <dgm:pt modelId="{4FC458D1-A334-4E0B-9EA0-E16A6D0673E1}" type="parTrans" cxnId="{A8DEFBA0-5304-4692-810A-B405EBD149F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B520E88-69C9-45D2-B9F9-ABD56686CD73}" type="sibTrans" cxnId="{A8DEFBA0-5304-4692-810A-B405EBD149F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9F4FA0B-F9C8-47AF-9CD0-24A5D4769451}">
      <dgm:prSet phldrT="[Text]" custT="1"/>
      <dgm:spPr/>
      <dgm:t>
        <a:bodyPr/>
        <a:lstStyle/>
        <a:p>
          <a:r>
            <a:rPr lang="en-US" sz="1400" b="1" dirty="0"/>
            <a:t>Standards</a:t>
          </a:r>
        </a:p>
      </dgm:t>
    </dgm:pt>
    <dgm:pt modelId="{6F5679FB-8733-4104-A9F5-CB40F69FAD33}" type="parTrans" cxnId="{3754F974-57C2-4C60-BA63-A39BBFFA819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B34EF9F-BCF1-418B-8004-968162152963}" type="sibTrans" cxnId="{3754F974-57C2-4C60-BA63-A39BBFFA819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B82C490-5539-4A82-81A1-3E0DEB26DADA}">
      <dgm:prSet phldrT="[Text]" custT="1"/>
      <dgm:spPr/>
      <dgm:t>
        <a:bodyPr/>
        <a:lstStyle/>
        <a:p>
          <a:r>
            <a:rPr lang="en-US" sz="1400" b="1" dirty="0"/>
            <a:t>Use Cases</a:t>
          </a:r>
        </a:p>
      </dgm:t>
    </dgm:pt>
    <dgm:pt modelId="{2659FAFF-99E5-4499-9377-EC17F8F7D750}" type="parTrans" cxnId="{83C1962B-E80F-42B9-8DE3-FCC789C0533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0B4F91-37C5-4E0A-B763-89C37FF968FD}" type="sibTrans" cxnId="{83C1962B-E80F-42B9-8DE3-FCC789C0533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2DE51D-8EA5-448B-9C99-384CE2122404}">
      <dgm:prSet/>
      <dgm:spPr/>
      <dgm:t>
        <a:bodyPr/>
        <a:lstStyle/>
        <a:p>
          <a:r>
            <a:rPr lang="en-US"/>
            <a:t>Inspection, Safety, and Quality</a:t>
          </a:r>
        </a:p>
      </dgm:t>
    </dgm:pt>
    <dgm:pt modelId="{0B062398-E52F-49C3-BE47-146404F079E3}" type="parTrans" cxnId="{2FF0188C-CA87-44FE-936D-476C59FF7E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46BEABD-2F4F-4B46-AAB6-625527A964D1}" type="sibTrans" cxnId="{2FF0188C-CA87-44FE-936D-476C59FF7E2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D50E9BF-F970-4901-B50A-7761203ABBD1}">
      <dgm:prSet/>
      <dgm:spPr/>
      <dgm:t>
        <a:bodyPr/>
        <a:lstStyle/>
        <a:p>
          <a:r>
            <a:rPr lang="en-US" dirty="0"/>
            <a:t>Maintenance</a:t>
          </a:r>
        </a:p>
      </dgm:t>
    </dgm:pt>
    <dgm:pt modelId="{00A2EF7A-3BFF-4A83-8965-94CCC268582C}" type="parTrans" cxnId="{7B0B3A78-CE57-4A4F-B6DC-566570C8305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F045767-191F-4D46-B2FF-36CDFD782733}" type="sibTrans" cxnId="{7B0B3A78-CE57-4A4F-B6DC-566570C8305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58C898-D2A5-46F3-A598-AF5C84EDD769}">
      <dgm:prSet/>
      <dgm:spPr/>
      <dgm:t>
        <a:bodyPr/>
        <a:lstStyle/>
        <a:p>
          <a:r>
            <a:rPr lang="en-US"/>
            <a:t>Navigation</a:t>
          </a:r>
        </a:p>
      </dgm:t>
    </dgm:pt>
    <dgm:pt modelId="{B32BE4E2-0B70-4162-BB9D-4283584833F1}" type="parTrans" cxnId="{38437448-0D84-4245-9371-6F816A75B24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70105F-1650-4B3B-80F0-0A5ABA85AD54}" type="sibTrans" cxnId="{38437448-0D84-4245-9371-6F816A75B24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C8DC8B-7B3A-40C2-B214-9E6D3C24DEF6}">
      <dgm:prSet/>
      <dgm:spPr/>
      <dgm:t>
        <a:bodyPr/>
        <a:lstStyle/>
        <a:p>
          <a:r>
            <a:rPr lang="en-US"/>
            <a:t>Training</a:t>
          </a:r>
        </a:p>
      </dgm:t>
    </dgm:pt>
    <dgm:pt modelId="{B385AE0A-2702-4DA2-8775-9B86461FD2D2}" type="parTrans" cxnId="{2B97FAB4-F6B4-48D0-BEB5-7CF416CEB99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F9A9400-C98E-4F05-BA1C-297529A81EB8}" type="sibTrans" cxnId="{2B97FAB4-F6B4-48D0-BEB5-7CF416CEB99C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CC87DF3-1853-46AF-A712-0CA0CACDE0A5}">
      <dgm:prSet phldrT="[Text]"/>
      <dgm:spPr/>
      <dgm:t>
        <a:bodyPr/>
        <a:lstStyle/>
        <a:p>
          <a:r>
            <a:rPr lang="en-US" dirty="0"/>
            <a:t>Device Energy Management</a:t>
          </a:r>
        </a:p>
      </dgm:t>
    </dgm:pt>
    <dgm:pt modelId="{CE2C84C1-5A85-4331-BEAF-664355894457}" type="parTrans" cxnId="{44C3724D-D206-4AFC-B833-9D3719D71D12}">
      <dgm:prSet/>
      <dgm:spPr/>
      <dgm:t>
        <a:bodyPr/>
        <a:lstStyle/>
        <a:p>
          <a:endParaRPr lang="en-US"/>
        </a:p>
      </dgm:t>
    </dgm:pt>
    <dgm:pt modelId="{BA786CE4-9CB4-43DB-83E9-DA72EC53E023}" type="sibTrans" cxnId="{44C3724D-D206-4AFC-B833-9D3719D71D12}">
      <dgm:prSet/>
      <dgm:spPr/>
      <dgm:t>
        <a:bodyPr/>
        <a:lstStyle/>
        <a:p>
          <a:endParaRPr lang="en-US"/>
        </a:p>
      </dgm:t>
    </dgm:pt>
    <dgm:pt modelId="{A8F2D3B7-5A64-4DAE-8F23-BB227F8ECCEF}">
      <dgm:prSet/>
      <dgm:spPr/>
      <dgm:t>
        <a:bodyPr/>
        <a:lstStyle/>
        <a:p>
          <a:r>
            <a:rPr lang="en-US"/>
            <a:t>Display Technology</a:t>
          </a:r>
        </a:p>
      </dgm:t>
    </dgm:pt>
    <dgm:pt modelId="{D7F9B72C-F7E9-423D-AB54-4075D9C8D9A9}" type="parTrans" cxnId="{371F3CF8-4D2C-4D8C-A711-9A5247D6FC7B}">
      <dgm:prSet/>
      <dgm:spPr/>
      <dgm:t>
        <a:bodyPr/>
        <a:lstStyle/>
        <a:p>
          <a:endParaRPr lang="en-US"/>
        </a:p>
      </dgm:t>
    </dgm:pt>
    <dgm:pt modelId="{DE37409E-A0E1-4E21-BFA0-D7063B00D2B3}" type="sibTrans" cxnId="{371F3CF8-4D2C-4D8C-A711-9A5247D6FC7B}">
      <dgm:prSet/>
      <dgm:spPr/>
      <dgm:t>
        <a:bodyPr/>
        <a:lstStyle/>
        <a:p>
          <a:endParaRPr lang="en-US"/>
        </a:p>
      </dgm:t>
    </dgm:pt>
    <dgm:pt modelId="{14F443FA-17E0-491E-85DA-815A52A6600B}">
      <dgm:prSet/>
      <dgm:spPr/>
      <dgm:t>
        <a:bodyPr/>
        <a:lstStyle/>
        <a:p>
          <a:r>
            <a:rPr lang="en-US"/>
            <a:t>Optics</a:t>
          </a:r>
        </a:p>
      </dgm:t>
    </dgm:pt>
    <dgm:pt modelId="{571D3760-5D15-4394-8E43-5EBA19730406}" type="parTrans" cxnId="{76D371F1-30CB-4F3C-89E4-89C30278E8E4}">
      <dgm:prSet/>
      <dgm:spPr/>
      <dgm:t>
        <a:bodyPr/>
        <a:lstStyle/>
        <a:p>
          <a:endParaRPr lang="en-US"/>
        </a:p>
      </dgm:t>
    </dgm:pt>
    <dgm:pt modelId="{9789B8E8-1C24-4A48-A4F3-FDBFCD651569}" type="sibTrans" cxnId="{76D371F1-30CB-4F3C-89E4-89C30278E8E4}">
      <dgm:prSet/>
      <dgm:spPr/>
      <dgm:t>
        <a:bodyPr/>
        <a:lstStyle/>
        <a:p>
          <a:endParaRPr lang="en-US"/>
        </a:p>
      </dgm:t>
    </dgm:pt>
    <dgm:pt modelId="{C92834AF-0EAB-4608-B8F3-5CFAB641FE66}">
      <dgm:prSet/>
      <dgm:spPr/>
      <dgm:t>
        <a:bodyPr/>
        <a:lstStyle/>
        <a:p>
          <a:r>
            <a:rPr lang="en-US"/>
            <a:t>Wearables</a:t>
          </a:r>
        </a:p>
      </dgm:t>
    </dgm:pt>
    <dgm:pt modelId="{008ECA30-4B58-4FE1-8E02-D32CB3DEADDA}" type="parTrans" cxnId="{91BFDCDC-AF19-4914-B8F7-F9668FBC9113}">
      <dgm:prSet/>
      <dgm:spPr/>
      <dgm:t>
        <a:bodyPr/>
        <a:lstStyle/>
        <a:p>
          <a:endParaRPr lang="en-US"/>
        </a:p>
      </dgm:t>
    </dgm:pt>
    <dgm:pt modelId="{24D0F009-5F75-447A-B8FC-FCEC12D85B4B}" type="sibTrans" cxnId="{91BFDCDC-AF19-4914-B8F7-F9668FBC9113}">
      <dgm:prSet/>
      <dgm:spPr/>
      <dgm:t>
        <a:bodyPr/>
        <a:lstStyle/>
        <a:p>
          <a:endParaRPr lang="en-US"/>
        </a:p>
      </dgm:t>
    </dgm:pt>
    <dgm:pt modelId="{B5760171-2905-4D1D-83D1-5C313026AB69}">
      <dgm:prSet phldrT="[Text]"/>
      <dgm:spPr/>
      <dgm:t>
        <a:bodyPr/>
        <a:lstStyle/>
        <a:p>
          <a:r>
            <a:rPr lang="en-US"/>
            <a:t>Automotive</a:t>
          </a:r>
          <a:endParaRPr lang="en-US" dirty="0"/>
        </a:p>
      </dgm:t>
    </dgm:pt>
    <dgm:pt modelId="{5728C47F-D2E4-4E10-8792-11A3C191DC99}" type="parTrans" cxnId="{BDC6E896-0804-412E-AB18-CC1DB363AA17}">
      <dgm:prSet/>
      <dgm:spPr/>
      <dgm:t>
        <a:bodyPr/>
        <a:lstStyle/>
        <a:p>
          <a:endParaRPr lang="en-US"/>
        </a:p>
      </dgm:t>
    </dgm:pt>
    <dgm:pt modelId="{4353A19C-1CB1-40B8-B15B-945EA8135516}" type="sibTrans" cxnId="{BDC6E896-0804-412E-AB18-CC1DB363AA17}">
      <dgm:prSet/>
      <dgm:spPr/>
      <dgm:t>
        <a:bodyPr/>
        <a:lstStyle/>
        <a:p>
          <a:endParaRPr lang="en-US"/>
        </a:p>
      </dgm:t>
    </dgm:pt>
    <dgm:pt modelId="{39DB5317-FF28-45C4-A15F-CC717C4D102C}">
      <dgm:prSet/>
      <dgm:spPr/>
      <dgm:t>
        <a:bodyPr/>
        <a:lstStyle/>
        <a:p>
          <a:r>
            <a:rPr lang="en-US"/>
            <a:t>Aviation and aerospace</a:t>
          </a:r>
        </a:p>
      </dgm:t>
    </dgm:pt>
    <dgm:pt modelId="{C5FFD9E8-8FE3-4B06-9981-7D7EF94BE0C4}" type="parTrans" cxnId="{87673973-787D-4CA0-BC92-AE4FD50592C9}">
      <dgm:prSet/>
      <dgm:spPr/>
      <dgm:t>
        <a:bodyPr/>
        <a:lstStyle/>
        <a:p>
          <a:endParaRPr lang="en-US"/>
        </a:p>
      </dgm:t>
    </dgm:pt>
    <dgm:pt modelId="{8656DE8F-B750-4107-9C69-6B6DBAB2B132}" type="sibTrans" cxnId="{87673973-787D-4CA0-BC92-AE4FD50592C9}">
      <dgm:prSet/>
      <dgm:spPr/>
      <dgm:t>
        <a:bodyPr/>
        <a:lstStyle/>
        <a:p>
          <a:endParaRPr lang="en-US"/>
        </a:p>
      </dgm:t>
    </dgm:pt>
    <dgm:pt modelId="{9ED2E141-48A7-4BD4-A097-DC6EDB20A5CD}">
      <dgm:prSet/>
      <dgm:spPr/>
      <dgm:t>
        <a:bodyPr/>
        <a:lstStyle/>
        <a:p>
          <a:r>
            <a:rPr lang="en-US"/>
            <a:t>Chemical</a:t>
          </a:r>
        </a:p>
      </dgm:t>
    </dgm:pt>
    <dgm:pt modelId="{F2D90408-D89B-4328-BB59-1E0932A5F881}" type="parTrans" cxnId="{52557F37-0815-4229-80EF-3C7B711F2F7A}">
      <dgm:prSet/>
      <dgm:spPr/>
      <dgm:t>
        <a:bodyPr/>
        <a:lstStyle/>
        <a:p>
          <a:endParaRPr lang="en-US"/>
        </a:p>
      </dgm:t>
    </dgm:pt>
    <dgm:pt modelId="{5BFF9820-ABE2-4143-9E63-B2A620553E9F}" type="sibTrans" cxnId="{52557F37-0815-4229-80EF-3C7B711F2F7A}">
      <dgm:prSet/>
      <dgm:spPr/>
      <dgm:t>
        <a:bodyPr/>
        <a:lstStyle/>
        <a:p>
          <a:endParaRPr lang="en-US"/>
        </a:p>
      </dgm:t>
    </dgm:pt>
    <dgm:pt modelId="{46C9A058-B1E7-4997-ADB8-A0A645C50452}">
      <dgm:prSet/>
      <dgm:spPr/>
      <dgm:t>
        <a:bodyPr/>
        <a:lstStyle/>
        <a:p>
          <a:r>
            <a:rPr lang="en-US"/>
            <a:t>Construction</a:t>
          </a:r>
        </a:p>
      </dgm:t>
    </dgm:pt>
    <dgm:pt modelId="{F0092C4C-5791-472C-AE37-BE3877A4280C}" type="parTrans" cxnId="{B6CC3A6A-F564-496E-A556-F9E0B2506CEA}">
      <dgm:prSet/>
      <dgm:spPr/>
      <dgm:t>
        <a:bodyPr/>
        <a:lstStyle/>
        <a:p>
          <a:endParaRPr lang="en-US"/>
        </a:p>
      </dgm:t>
    </dgm:pt>
    <dgm:pt modelId="{067981AA-E3E7-48BE-8441-2EAC59000919}" type="sibTrans" cxnId="{B6CC3A6A-F564-496E-A556-F9E0B2506CEA}">
      <dgm:prSet/>
      <dgm:spPr/>
      <dgm:t>
        <a:bodyPr/>
        <a:lstStyle/>
        <a:p>
          <a:endParaRPr lang="en-US"/>
        </a:p>
      </dgm:t>
    </dgm:pt>
    <dgm:pt modelId="{0BE3F4B6-0B96-4E80-A685-0328CD63B178}">
      <dgm:prSet/>
      <dgm:spPr/>
      <dgm:t>
        <a:bodyPr/>
        <a:lstStyle/>
        <a:p>
          <a:r>
            <a:rPr lang="en-US"/>
            <a:t>Consumer Products</a:t>
          </a:r>
        </a:p>
      </dgm:t>
    </dgm:pt>
    <dgm:pt modelId="{386732A4-63A3-40B8-B663-52582A3D6273}" type="parTrans" cxnId="{EDF9A817-31D2-48B2-9790-DA81274472A9}">
      <dgm:prSet/>
      <dgm:spPr/>
      <dgm:t>
        <a:bodyPr/>
        <a:lstStyle/>
        <a:p>
          <a:endParaRPr lang="en-US"/>
        </a:p>
      </dgm:t>
    </dgm:pt>
    <dgm:pt modelId="{8B5903D3-59F3-4F1E-ACA1-C81C9044EE78}" type="sibTrans" cxnId="{EDF9A817-31D2-48B2-9790-DA81274472A9}">
      <dgm:prSet/>
      <dgm:spPr/>
      <dgm:t>
        <a:bodyPr/>
        <a:lstStyle/>
        <a:p>
          <a:endParaRPr lang="en-US"/>
        </a:p>
      </dgm:t>
    </dgm:pt>
    <dgm:pt modelId="{F12CE3F0-529A-4424-9EAE-BAD81F3974BD}">
      <dgm:prSet/>
      <dgm:spPr/>
      <dgm:t>
        <a:bodyPr/>
        <a:lstStyle/>
        <a:p>
          <a:r>
            <a:rPr lang="en-US"/>
            <a:t>Cultural Heritage</a:t>
          </a:r>
        </a:p>
      </dgm:t>
    </dgm:pt>
    <dgm:pt modelId="{33069F09-A32E-42B3-A165-60F0946CB824}" type="parTrans" cxnId="{B5C731FB-7900-4A82-A611-2D47183C46CF}">
      <dgm:prSet/>
      <dgm:spPr/>
      <dgm:t>
        <a:bodyPr/>
        <a:lstStyle/>
        <a:p>
          <a:endParaRPr lang="en-US"/>
        </a:p>
      </dgm:t>
    </dgm:pt>
    <dgm:pt modelId="{5E32AFB8-72D2-497B-BCA0-DE3C66A50A18}" type="sibTrans" cxnId="{B5C731FB-7900-4A82-A611-2D47183C46CF}">
      <dgm:prSet/>
      <dgm:spPr/>
      <dgm:t>
        <a:bodyPr/>
        <a:lstStyle/>
        <a:p>
          <a:endParaRPr lang="en-US"/>
        </a:p>
      </dgm:t>
    </dgm:pt>
    <dgm:pt modelId="{420D3226-90CF-49F0-A37A-C60D431E0BD1}">
      <dgm:prSet/>
      <dgm:spPr/>
      <dgm:t>
        <a:bodyPr/>
        <a:lstStyle/>
        <a:p>
          <a:r>
            <a:rPr lang="en-US"/>
            <a:t>Education</a:t>
          </a:r>
        </a:p>
      </dgm:t>
    </dgm:pt>
    <dgm:pt modelId="{6B3BE705-1FD8-4637-BB79-86E3E9B248B4}" type="parTrans" cxnId="{EEFFF149-4D87-487D-80E0-893A78BB6D7A}">
      <dgm:prSet/>
      <dgm:spPr/>
      <dgm:t>
        <a:bodyPr/>
        <a:lstStyle/>
        <a:p>
          <a:endParaRPr lang="en-US"/>
        </a:p>
      </dgm:t>
    </dgm:pt>
    <dgm:pt modelId="{26A7BFA4-351B-43F6-808B-2482BDDEF95A}" type="sibTrans" cxnId="{EEFFF149-4D87-487D-80E0-893A78BB6D7A}">
      <dgm:prSet/>
      <dgm:spPr/>
      <dgm:t>
        <a:bodyPr/>
        <a:lstStyle/>
        <a:p>
          <a:endParaRPr lang="en-US"/>
        </a:p>
      </dgm:t>
    </dgm:pt>
    <dgm:pt modelId="{E74F6B4A-3461-4BB6-8D85-892EB73FBC85}">
      <dgm:prSet/>
      <dgm:spPr/>
      <dgm:t>
        <a:bodyPr/>
        <a:lstStyle/>
        <a:p>
          <a:r>
            <a:rPr lang="en-US"/>
            <a:t>Emergency Response</a:t>
          </a:r>
        </a:p>
      </dgm:t>
    </dgm:pt>
    <dgm:pt modelId="{696C938B-BB77-47B3-8A67-B4A754E42471}" type="parTrans" cxnId="{08C3201A-EC0F-4957-B13A-BF9E668E8E31}">
      <dgm:prSet/>
      <dgm:spPr/>
      <dgm:t>
        <a:bodyPr/>
        <a:lstStyle/>
        <a:p>
          <a:endParaRPr lang="en-US"/>
        </a:p>
      </dgm:t>
    </dgm:pt>
    <dgm:pt modelId="{C7D919E5-BE34-4D15-8E83-AAC5E331A04F}" type="sibTrans" cxnId="{08C3201A-EC0F-4957-B13A-BF9E668E8E31}">
      <dgm:prSet/>
      <dgm:spPr/>
      <dgm:t>
        <a:bodyPr/>
        <a:lstStyle/>
        <a:p>
          <a:endParaRPr lang="en-US"/>
        </a:p>
      </dgm:t>
    </dgm:pt>
    <dgm:pt modelId="{5A938076-90C0-4C2E-BDF6-15327741D00C}">
      <dgm:prSet/>
      <dgm:spPr/>
      <dgm:t>
        <a:bodyPr/>
        <a:lstStyle/>
        <a:p>
          <a:r>
            <a:rPr lang="en-US" dirty="0"/>
            <a:t>Food, Agriculture, and Natural Sciences</a:t>
          </a:r>
        </a:p>
      </dgm:t>
    </dgm:pt>
    <dgm:pt modelId="{C577E06E-37FF-4833-B959-F8B6E95EAA0E}" type="parTrans" cxnId="{19B3C7B7-BC8C-462F-8CC3-CB8B0B2F9F43}">
      <dgm:prSet/>
      <dgm:spPr/>
      <dgm:t>
        <a:bodyPr/>
        <a:lstStyle/>
        <a:p>
          <a:endParaRPr lang="en-US"/>
        </a:p>
      </dgm:t>
    </dgm:pt>
    <dgm:pt modelId="{380B5755-7A17-43CD-80B2-2F3CC4474158}" type="sibTrans" cxnId="{19B3C7B7-BC8C-462F-8CC3-CB8B0B2F9F43}">
      <dgm:prSet/>
      <dgm:spPr/>
      <dgm:t>
        <a:bodyPr/>
        <a:lstStyle/>
        <a:p>
          <a:endParaRPr lang="en-US"/>
        </a:p>
      </dgm:t>
    </dgm:pt>
    <dgm:pt modelId="{6DDBD91E-FC9A-4F50-9E50-C25D79E63889}">
      <dgm:prSet/>
      <dgm:spPr/>
      <dgm:t>
        <a:bodyPr/>
        <a:lstStyle/>
        <a:p>
          <a:r>
            <a:rPr lang="en-US" dirty="0"/>
            <a:t>Government</a:t>
          </a:r>
        </a:p>
      </dgm:t>
    </dgm:pt>
    <dgm:pt modelId="{BEAE0857-28D4-4629-BBFF-7A1FAF170B5A}" type="parTrans" cxnId="{E93D0003-B8B6-4203-977F-8E4D267A830B}">
      <dgm:prSet/>
      <dgm:spPr/>
      <dgm:t>
        <a:bodyPr/>
        <a:lstStyle/>
        <a:p>
          <a:endParaRPr lang="en-US"/>
        </a:p>
      </dgm:t>
    </dgm:pt>
    <dgm:pt modelId="{00680C1A-A46C-448A-812C-3B83D83D8A17}" type="sibTrans" cxnId="{E93D0003-B8B6-4203-977F-8E4D267A830B}">
      <dgm:prSet/>
      <dgm:spPr/>
      <dgm:t>
        <a:bodyPr/>
        <a:lstStyle/>
        <a:p>
          <a:endParaRPr lang="en-US"/>
        </a:p>
      </dgm:t>
    </dgm:pt>
    <dgm:pt modelId="{15AF96CB-0C57-4529-AB90-5117A3C8C919}">
      <dgm:prSet/>
      <dgm:spPr/>
      <dgm:t>
        <a:bodyPr/>
        <a:lstStyle/>
        <a:p>
          <a:r>
            <a:rPr lang="en-US"/>
            <a:t>Industrial Equipment</a:t>
          </a:r>
        </a:p>
      </dgm:t>
    </dgm:pt>
    <dgm:pt modelId="{8D64CFFD-B6AC-46CB-B6D2-3AE09DC80E80}" type="parTrans" cxnId="{C4D08250-49B9-4B76-B7CA-43DF2EFDE705}">
      <dgm:prSet/>
      <dgm:spPr/>
      <dgm:t>
        <a:bodyPr/>
        <a:lstStyle/>
        <a:p>
          <a:endParaRPr lang="en-US"/>
        </a:p>
      </dgm:t>
    </dgm:pt>
    <dgm:pt modelId="{6BBB5D0A-579F-49C4-B356-701AD678E0A4}" type="sibTrans" cxnId="{C4D08250-49B9-4B76-B7CA-43DF2EFDE705}">
      <dgm:prSet/>
      <dgm:spPr/>
      <dgm:t>
        <a:bodyPr/>
        <a:lstStyle/>
        <a:p>
          <a:endParaRPr lang="en-US"/>
        </a:p>
      </dgm:t>
    </dgm:pt>
    <dgm:pt modelId="{4E64E123-7A40-4897-86C2-8345A64AE2CC}">
      <dgm:prSet/>
      <dgm:spPr/>
      <dgm:t>
        <a:bodyPr/>
        <a:lstStyle/>
        <a:p>
          <a:r>
            <a:rPr lang="en-US"/>
            <a:t>Liberal Arts</a:t>
          </a:r>
        </a:p>
      </dgm:t>
    </dgm:pt>
    <dgm:pt modelId="{47150B72-1C1A-4E42-8E6D-B5DD930E521F}" type="parTrans" cxnId="{BDEECC71-BA50-4C13-B741-B05B69AB2E14}">
      <dgm:prSet/>
      <dgm:spPr/>
      <dgm:t>
        <a:bodyPr/>
        <a:lstStyle/>
        <a:p>
          <a:endParaRPr lang="en-US"/>
        </a:p>
      </dgm:t>
    </dgm:pt>
    <dgm:pt modelId="{E9568696-595D-41EA-A088-9AE487F9230A}" type="sibTrans" cxnId="{BDEECC71-BA50-4C13-B741-B05B69AB2E14}">
      <dgm:prSet/>
      <dgm:spPr/>
      <dgm:t>
        <a:bodyPr/>
        <a:lstStyle/>
        <a:p>
          <a:endParaRPr lang="en-US"/>
        </a:p>
      </dgm:t>
    </dgm:pt>
    <dgm:pt modelId="{3633BB1E-110F-4B42-8DD2-C91A57F165B3}">
      <dgm:prSet/>
      <dgm:spPr/>
      <dgm:t>
        <a:bodyPr/>
        <a:lstStyle/>
        <a:p>
          <a:r>
            <a:rPr lang="en-US"/>
            <a:t>Manufacturing</a:t>
          </a:r>
        </a:p>
      </dgm:t>
    </dgm:pt>
    <dgm:pt modelId="{15E032BB-A97E-470F-8114-A53381653BD4}" type="parTrans" cxnId="{DC8163CB-5EA8-4E93-8FE9-76AD3F7321DA}">
      <dgm:prSet/>
      <dgm:spPr/>
      <dgm:t>
        <a:bodyPr/>
        <a:lstStyle/>
        <a:p>
          <a:endParaRPr lang="en-US"/>
        </a:p>
      </dgm:t>
    </dgm:pt>
    <dgm:pt modelId="{24474446-49B9-438E-A4E1-4AF5A931933B}" type="sibTrans" cxnId="{DC8163CB-5EA8-4E93-8FE9-76AD3F7321DA}">
      <dgm:prSet/>
      <dgm:spPr/>
      <dgm:t>
        <a:bodyPr/>
        <a:lstStyle/>
        <a:p>
          <a:endParaRPr lang="en-US"/>
        </a:p>
      </dgm:t>
    </dgm:pt>
    <dgm:pt modelId="{AB981497-3C15-43E8-BF73-24601E509162}">
      <dgm:prSet/>
      <dgm:spPr/>
      <dgm:t>
        <a:bodyPr/>
        <a:lstStyle/>
        <a:p>
          <a:r>
            <a:rPr lang="en-US"/>
            <a:t>Marine</a:t>
          </a:r>
        </a:p>
      </dgm:t>
    </dgm:pt>
    <dgm:pt modelId="{5C2CC3B8-A980-482E-95C1-7A25518D6816}" type="parTrans" cxnId="{95CA0BED-10E0-4570-B412-623C2004E264}">
      <dgm:prSet/>
      <dgm:spPr/>
      <dgm:t>
        <a:bodyPr/>
        <a:lstStyle/>
        <a:p>
          <a:endParaRPr lang="en-US"/>
        </a:p>
      </dgm:t>
    </dgm:pt>
    <dgm:pt modelId="{A4E3C289-CC91-4EBC-BFA7-35F618BD653F}" type="sibTrans" cxnId="{95CA0BED-10E0-4570-B412-623C2004E264}">
      <dgm:prSet/>
      <dgm:spPr/>
      <dgm:t>
        <a:bodyPr/>
        <a:lstStyle/>
        <a:p>
          <a:endParaRPr lang="en-US"/>
        </a:p>
      </dgm:t>
    </dgm:pt>
    <dgm:pt modelId="{218982D3-D920-474A-903C-110EAB7B5189}">
      <dgm:prSet/>
      <dgm:spPr/>
      <dgm:t>
        <a:bodyPr/>
        <a:lstStyle/>
        <a:p>
          <a:r>
            <a:rPr lang="en-US"/>
            <a:t>Medical</a:t>
          </a:r>
        </a:p>
      </dgm:t>
    </dgm:pt>
    <dgm:pt modelId="{C076D42C-EA20-4776-8625-FEC754E9BBC0}" type="parTrans" cxnId="{C3105075-CA12-4B23-9920-C936DF370247}">
      <dgm:prSet/>
      <dgm:spPr/>
      <dgm:t>
        <a:bodyPr/>
        <a:lstStyle/>
        <a:p>
          <a:endParaRPr lang="en-US"/>
        </a:p>
      </dgm:t>
    </dgm:pt>
    <dgm:pt modelId="{C17BEA34-7EE8-473E-B57A-B110B0DE8343}" type="sibTrans" cxnId="{C3105075-CA12-4B23-9920-C936DF370247}">
      <dgm:prSet/>
      <dgm:spPr/>
      <dgm:t>
        <a:bodyPr/>
        <a:lstStyle/>
        <a:p>
          <a:endParaRPr lang="en-US"/>
        </a:p>
      </dgm:t>
    </dgm:pt>
    <dgm:pt modelId="{C915225C-1735-48C6-A22A-2931865E01B1}">
      <dgm:prSet/>
      <dgm:spPr/>
      <dgm:t>
        <a:bodyPr/>
        <a:lstStyle/>
        <a:p>
          <a:r>
            <a:rPr lang="en-US"/>
            <a:t>Metals and Mining</a:t>
          </a:r>
        </a:p>
      </dgm:t>
    </dgm:pt>
    <dgm:pt modelId="{B0EE6EB5-0E2C-413E-80B7-C44579D4E29A}" type="parTrans" cxnId="{238F5E9C-55DD-405B-9C3A-82F97A779D2D}">
      <dgm:prSet/>
      <dgm:spPr/>
      <dgm:t>
        <a:bodyPr/>
        <a:lstStyle/>
        <a:p>
          <a:endParaRPr lang="en-US"/>
        </a:p>
      </dgm:t>
    </dgm:pt>
    <dgm:pt modelId="{B43AE8A6-4557-4E4C-853C-5C18DE95D145}" type="sibTrans" cxnId="{238F5E9C-55DD-405B-9C3A-82F97A779D2D}">
      <dgm:prSet/>
      <dgm:spPr/>
      <dgm:t>
        <a:bodyPr/>
        <a:lstStyle/>
        <a:p>
          <a:endParaRPr lang="en-US"/>
        </a:p>
      </dgm:t>
    </dgm:pt>
    <dgm:pt modelId="{761F986A-8F01-4DC3-B9F9-C69FC1327943}">
      <dgm:prSet/>
      <dgm:spPr/>
      <dgm:t>
        <a:bodyPr/>
        <a:lstStyle/>
        <a:p>
          <a:r>
            <a:rPr lang="en-US"/>
            <a:t>Oil and Gas</a:t>
          </a:r>
        </a:p>
      </dgm:t>
    </dgm:pt>
    <dgm:pt modelId="{87E7943C-F5F5-46E9-9AB9-32C8A889DAF2}" type="parTrans" cxnId="{2054648E-9CA8-4DB2-9C4D-5AD79B194BFE}">
      <dgm:prSet/>
      <dgm:spPr/>
      <dgm:t>
        <a:bodyPr/>
        <a:lstStyle/>
        <a:p>
          <a:endParaRPr lang="en-US"/>
        </a:p>
      </dgm:t>
    </dgm:pt>
    <dgm:pt modelId="{4A9275FE-E8DC-444F-BD9F-85E2EADB1BB1}" type="sibTrans" cxnId="{2054648E-9CA8-4DB2-9C4D-5AD79B194BFE}">
      <dgm:prSet/>
      <dgm:spPr/>
      <dgm:t>
        <a:bodyPr/>
        <a:lstStyle/>
        <a:p>
          <a:endParaRPr lang="en-US"/>
        </a:p>
      </dgm:t>
    </dgm:pt>
    <dgm:pt modelId="{C61DEDB9-DC31-4752-BFE5-58C049A09CAA}">
      <dgm:prSet/>
      <dgm:spPr/>
      <dgm:t>
        <a:bodyPr/>
        <a:lstStyle/>
        <a:p>
          <a:r>
            <a:rPr lang="en-US"/>
            <a:t>Power and Energy</a:t>
          </a:r>
        </a:p>
      </dgm:t>
    </dgm:pt>
    <dgm:pt modelId="{18E15AAA-9301-41FB-BD09-B47F864D1153}" type="parTrans" cxnId="{052762F9-D5FA-41A0-8B45-B931BD1B7468}">
      <dgm:prSet/>
      <dgm:spPr/>
      <dgm:t>
        <a:bodyPr/>
        <a:lstStyle/>
        <a:p>
          <a:endParaRPr lang="en-US"/>
        </a:p>
      </dgm:t>
    </dgm:pt>
    <dgm:pt modelId="{7D84BB08-E0A4-467A-8769-6A2014051CC0}" type="sibTrans" cxnId="{052762F9-D5FA-41A0-8B45-B931BD1B7468}">
      <dgm:prSet/>
      <dgm:spPr/>
      <dgm:t>
        <a:bodyPr/>
        <a:lstStyle/>
        <a:p>
          <a:endParaRPr lang="en-US"/>
        </a:p>
      </dgm:t>
    </dgm:pt>
    <dgm:pt modelId="{9E0C4D34-87E5-42A0-A8E5-B31F943FA110}">
      <dgm:prSet/>
      <dgm:spPr/>
      <dgm:t>
        <a:bodyPr/>
        <a:lstStyle/>
        <a:p>
          <a:r>
            <a:rPr lang="en-US"/>
            <a:t>Transportation</a:t>
          </a:r>
        </a:p>
      </dgm:t>
    </dgm:pt>
    <dgm:pt modelId="{BB74AC09-597A-40E9-9A40-273B37A4EA84}" type="parTrans" cxnId="{15D767CD-4FEA-4F03-BE28-7989D51095AE}">
      <dgm:prSet/>
      <dgm:spPr/>
      <dgm:t>
        <a:bodyPr/>
        <a:lstStyle/>
        <a:p>
          <a:endParaRPr lang="en-US"/>
        </a:p>
      </dgm:t>
    </dgm:pt>
    <dgm:pt modelId="{35166DAB-D374-46A2-946C-F1047BF35A0B}" type="sibTrans" cxnId="{15D767CD-4FEA-4F03-BE28-7989D51095AE}">
      <dgm:prSet/>
      <dgm:spPr/>
      <dgm:t>
        <a:bodyPr/>
        <a:lstStyle/>
        <a:p>
          <a:endParaRPr lang="en-US"/>
        </a:p>
      </dgm:t>
    </dgm:pt>
    <dgm:pt modelId="{F951FA68-C291-408E-A419-6C420B1ED6A5}">
      <dgm:prSet/>
      <dgm:spPr/>
      <dgm:t>
        <a:bodyPr/>
        <a:lstStyle/>
        <a:p>
          <a:r>
            <a:rPr lang="en-US"/>
            <a:t>Utilities</a:t>
          </a:r>
        </a:p>
      </dgm:t>
    </dgm:pt>
    <dgm:pt modelId="{7E1E7FAF-4926-4331-9412-0FD78FE5C417}" type="parTrans" cxnId="{536A4C38-DFDD-4BEF-950B-9C9E6FF51E90}">
      <dgm:prSet/>
      <dgm:spPr/>
      <dgm:t>
        <a:bodyPr/>
        <a:lstStyle/>
        <a:p>
          <a:endParaRPr lang="en-US"/>
        </a:p>
      </dgm:t>
    </dgm:pt>
    <dgm:pt modelId="{0AB58084-DC20-4171-B6CB-990903E67EDB}" type="sibTrans" cxnId="{536A4C38-DFDD-4BEF-950B-9C9E6FF51E90}">
      <dgm:prSet/>
      <dgm:spPr/>
      <dgm:t>
        <a:bodyPr/>
        <a:lstStyle/>
        <a:p>
          <a:endParaRPr lang="en-US"/>
        </a:p>
      </dgm:t>
    </dgm:pt>
    <dgm:pt modelId="{C678F293-AD58-4CB5-BA1B-E35F5E3C0982}">
      <dgm:prSet phldrT="[Text]"/>
      <dgm:spPr/>
      <dgm:t>
        <a:bodyPr/>
        <a:lstStyle/>
        <a:p>
          <a:r>
            <a:rPr lang="en-US"/>
            <a:t>Computer Human Interfaces</a:t>
          </a:r>
          <a:endParaRPr lang="en-US" dirty="0"/>
        </a:p>
      </dgm:t>
    </dgm:pt>
    <dgm:pt modelId="{F828EBCF-E2BF-4BDD-9ED0-1C45A19F9DE2}" type="parTrans" cxnId="{F2BA5767-C1A2-4AD6-A629-66844A2B106A}">
      <dgm:prSet/>
      <dgm:spPr/>
      <dgm:t>
        <a:bodyPr/>
        <a:lstStyle/>
        <a:p>
          <a:endParaRPr lang="en-US"/>
        </a:p>
      </dgm:t>
    </dgm:pt>
    <dgm:pt modelId="{5B1FDB67-B2CC-40DB-9AB8-E0A753579272}" type="sibTrans" cxnId="{F2BA5767-C1A2-4AD6-A629-66844A2B106A}">
      <dgm:prSet/>
      <dgm:spPr/>
      <dgm:t>
        <a:bodyPr/>
        <a:lstStyle/>
        <a:p>
          <a:endParaRPr lang="en-US"/>
        </a:p>
      </dgm:t>
    </dgm:pt>
    <dgm:pt modelId="{D4CC22BD-40DD-4529-81C2-8C52C2208374}">
      <dgm:prSet/>
      <dgm:spPr/>
      <dgm:t>
        <a:bodyPr/>
        <a:lstStyle/>
        <a:p>
          <a:r>
            <a:rPr lang="en-US"/>
            <a:t>Human Factors</a:t>
          </a:r>
        </a:p>
      </dgm:t>
    </dgm:pt>
    <dgm:pt modelId="{7821C834-45EB-4714-885D-7F3CA773910E}" type="parTrans" cxnId="{88D2EBEA-FA49-4532-B72D-39D00983941A}">
      <dgm:prSet/>
      <dgm:spPr/>
      <dgm:t>
        <a:bodyPr/>
        <a:lstStyle/>
        <a:p>
          <a:endParaRPr lang="en-US"/>
        </a:p>
      </dgm:t>
    </dgm:pt>
    <dgm:pt modelId="{395395E2-47F2-424F-BE07-7FAF3697658E}" type="sibTrans" cxnId="{88D2EBEA-FA49-4532-B72D-39D00983941A}">
      <dgm:prSet/>
      <dgm:spPr/>
      <dgm:t>
        <a:bodyPr/>
        <a:lstStyle/>
        <a:p>
          <a:endParaRPr lang="en-US"/>
        </a:p>
      </dgm:t>
    </dgm:pt>
    <dgm:pt modelId="{11A83866-A66B-452A-AFBD-2C87A0BD2FD0}">
      <dgm:prSet/>
      <dgm:spPr/>
      <dgm:t>
        <a:bodyPr/>
        <a:lstStyle/>
        <a:p>
          <a:r>
            <a:rPr lang="en-US"/>
            <a:t>Human-Computer Interaction</a:t>
          </a:r>
        </a:p>
      </dgm:t>
    </dgm:pt>
    <dgm:pt modelId="{DB542996-1A25-4104-8109-BA84AD280D31}" type="parTrans" cxnId="{67D7D7B4-642A-43C0-BA59-B136A2328FCE}">
      <dgm:prSet/>
      <dgm:spPr/>
      <dgm:t>
        <a:bodyPr/>
        <a:lstStyle/>
        <a:p>
          <a:endParaRPr lang="en-US"/>
        </a:p>
      </dgm:t>
    </dgm:pt>
    <dgm:pt modelId="{E98629C1-5600-488A-8A8A-397840653F11}" type="sibTrans" cxnId="{67D7D7B4-642A-43C0-BA59-B136A2328FCE}">
      <dgm:prSet/>
      <dgm:spPr/>
      <dgm:t>
        <a:bodyPr/>
        <a:lstStyle/>
        <a:p>
          <a:endParaRPr lang="en-US"/>
        </a:p>
      </dgm:t>
    </dgm:pt>
    <dgm:pt modelId="{CA0616C3-C7D7-40C6-AC70-9C32D7F84962}">
      <dgm:prSet/>
      <dgm:spPr/>
      <dgm:t>
        <a:bodyPr/>
        <a:lstStyle/>
        <a:p>
          <a:r>
            <a:rPr lang="en-US"/>
            <a:t>Presence</a:t>
          </a:r>
        </a:p>
      </dgm:t>
    </dgm:pt>
    <dgm:pt modelId="{3B8269D4-6223-4724-8EDF-41676E08A316}" type="parTrans" cxnId="{2D8E6BF0-C0ED-420D-A66F-5098C1A22700}">
      <dgm:prSet/>
      <dgm:spPr/>
      <dgm:t>
        <a:bodyPr/>
        <a:lstStyle/>
        <a:p>
          <a:endParaRPr lang="en-US"/>
        </a:p>
      </dgm:t>
    </dgm:pt>
    <dgm:pt modelId="{C5F2B853-B414-43E9-B6B1-3E3E56B2FE41}" type="sibTrans" cxnId="{2D8E6BF0-C0ED-420D-A66F-5098C1A22700}">
      <dgm:prSet/>
      <dgm:spPr/>
      <dgm:t>
        <a:bodyPr/>
        <a:lstStyle/>
        <a:p>
          <a:endParaRPr lang="en-US"/>
        </a:p>
      </dgm:t>
    </dgm:pt>
    <dgm:pt modelId="{E9C435BB-FDB7-4CF1-989C-4BD1C2E952ED}">
      <dgm:prSet/>
      <dgm:spPr/>
      <dgm:t>
        <a:bodyPr/>
        <a:lstStyle/>
        <a:p>
          <a:r>
            <a:rPr lang="en-US"/>
            <a:t>Users</a:t>
          </a:r>
        </a:p>
      </dgm:t>
    </dgm:pt>
    <dgm:pt modelId="{D0D29567-BDA2-470F-BD48-604967B0E77E}" type="parTrans" cxnId="{05B6744C-6139-4276-88D9-AEBC02A01E73}">
      <dgm:prSet/>
      <dgm:spPr/>
      <dgm:t>
        <a:bodyPr/>
        <a:lstStyle/>
        <a:p>
          <a:endParaRPr lang="en-US"/>
        </a:p>
      </dgm:t>
    </dgm:pt>
    <dgm:pt modelId="{3C232AB9-BD6F-430E-9053-84A568FDEE69}" type="sibTrans" cxnId="{05B6744C-6139-4276-88D9-AEBC02A01E73}">
      <dgm:prSet/>
      <dgm:spPr/>
      <dgm:t>
        <a:bodyPr/>
        <a:lstStyle/>
        <a:p>
          <a:endParaRPr lang="en-US"/>
        </a:p>
      </dgm:t>
    </dgm:pt>
    <dgm:pt modelId="{5552DC9F-D499-476B-894C-F9C4A6469AFD}">
      <dgm:prSet phldrT="[Text]"/>
      <dgm:spPr/>
      <dgm:t>
        <a:bodyPr/>
        <a:lstStyle/>
        <a:p>
          <a:r>
            <a:rPr lang="en-US"/>
            <a:t>Business</a:t>
          </a:r>
          <a:endParaRPr lang="en-US" dirty="0"/>
        </a:p>
      </dgm:t>
    </dgm:pt>
    <dgm:pt modelId="{081B104F-D081-4972-87BA-E922E62E5360}" type="parTrans" cxnId="{80B66618-5783-4458-9DE9-8DA9EEF0D022}">
      <dgm:prSet/>
      <dgm:spPr/>
      <dgm:t>
        <a:bodyPr/>
        <a:lstStyle/>
        <a:p>
          <a:endParaRPr lang="en-US"/>
        </a:p>
      </dgm:t>
    </dgm:pt>
    <dgm:pt modelId="{E5BA7F4B-B032-4A91-BB63-3DFEDB151A2A}" type="sibTrans" cxnId="{80B66618-5783-4458-9DE9-8DA9EEF0D022}">
      <dgm:prSet/>
      <dgm:spPr/>
      <dgm:t>
        <a:bodyPr/>
        <a:lstStyle/>
        <a:p>
          <a:endParaRPr lang="en-US"/>
        </a:p>
      </dgm:t>
    </dgm:pt>
    <dgm:pt modelId="{769770A9-171D-476E-A6C3-3E92D1B2D2CF}">
      <dgm:prSet/>
      <dgm:spPr/>
      <dgm:t>
        <a:bodyPr/>
        <a:lstStyle/>
        <a:p>
          <a:r>
            <a:rPr lang="en-US"/>
            <a:t>Integration</a:t>
          </a:r>
        </a:p>
      </dgm:t>
    </dgm:pt>
    <dgm:pt modelId="{CF1705E8-C0F8-470D-BBFA-1AB41A4BF641}" type="parTrans" cxnId="{6085BC3B-7D97-4C78-A6A9-6C7678AB3827}">
      <dgm:prSet/>
      <dgm:spPr/>
      <dgm:t>
        <a:bodyPr/>
        <a:lstStyle/>
        <a:p>
          <a:endParaRPr lang="en-US"/>
        </a:p>
      </dgm:t>
    </dgm:pt>
    <dgm:pt modelId="{0ECE29C5-7C2E-4524-BA7F-DB4202BA48B3}" type="sibTrans" cxnId="{6085BC3B-7D97-4C78-A6A9-6C7678AB3827}">
      <dgm:prSet/>
      <dgm:spPr/>
      <dgm:t>
        <a:bodyPr/>
        <a:lstStyle/>
        <a:p>
          <a:endParaRPr lang="en-US"/>
        </a:p>
      </dgm:t>
    </dgm:pt>
    <dgm:pt modelId="{05998408-2441-45B7-AB49-1A132010B3A6}">
      <dgm:prSet/>
      <dgm:spPr/>
      <dgm:t>
        <a:bodyPr/>
        <a:lstStyle/>
        <a:p>
          <a:r>
            <a:rPr lang="en-US"/>
            <a:t>Logistics</a:t>
          </a:r>
        </a:p>
      </dgm:t>
    </dgm:pt>
    <dgm:pt modelId="{520FF57C-C854-497D-A128-48CB5B62B963}" type="parTrans" cxnId="{81096592-3D25-4C3F-B45F-283AADB34993}">
      <dgm:prSet/>
      <dgm:spPr/>
      <dgm:t>
        <a:bodyPr/>
        <a:lstStyle/>
        <a:p>
          <a:endParaRPr lang="en-US"/>
        </a:p>
      </dgm:t>
    </dgm:pt>
    <dgm:pt modelId="{4E5A9D4E-B029-4E61-9FBA-C52B31942733}" type="sibTrans" cxnId="{81096592-3D25-4C3F-B45F-283AADB34993}">
      <dgm:prSet/>
      <dgm:spPr/>
      <dgm:t>
        <a:bodyPr/>
        <a:lstStyle/>
        <a:p>
          <a:endParaRPr lang="en-US"/>
        </a:p>
      </dgm:t>
    </dgm:pt>
    <dgm:pt modelId="{476CE37B-B650-4C8A-A356-FFB084F0C42D}">
      <dgm:prSet/>
      <dgm:spPr/>
      <dgm:t>
        <a:bodyPr/>
        <a:lstStyle/>
        <a:p>
          <a:r>
            <a:rPr lang="en-US"/>
            <a:t>Policy</a:t>
          </a:r>
        </a:p>
      </dgm:t>
    </dgm:pt>
    <dgm:pt modelId="{06CB2904-60E7-408A-B9B6-B244E121FA44}" type="parTrans" cxnId="{EA4E0E43-4C9C-418F-B195-15B6810F9EE6}">
      <dgm:prSet/>
      <dgm:spPr/>
      <dgm:t>
        <a:bodyPr/>
        <a:lstStyle/>
        <a:p>
          <a:endParaRPr lang="en-US"/>
        </a:p>
      </dgm:t>
    </dgm:pt>
    <dgm:pt modelId="{99E90A26-1C67-4D2D-A1FE-F352CDB087FC}" type="sibTrans" cxnId="{EA4E0E43-4C9C-418F-B195-15B6810F9EE6}">
      <dgm:prSet/>
      <dgm:spPr/>
      <dgm:t>
        <a:bodyPr/>
        <a:lstStyle/>
        <a:p>
          <a:endParaRPr lang="en-US"/>
        </a:p>
      </dgm:t>
    </dgm:pt>
    <dgm:pt modelId="{B69F806E-4389-450E-9401-6201EFE1CECD}">
      <dgm:prSet phldrT="[Text]"/>
      <dgm:spPr/>
      <dgm:t>
        <a:bodyPr/>
        <a:lstStyle/>
        <a:p>
          <a:r>
            <a:rPr lang="en-US" i="0" dirty="0"/>
            <a:t>Standards</a:t>
          </a:r>
          <a:endParaRPr lang="en-US" dirty="0"/>
        </a:p>
      </dgm:t>
    </dgm:pt>
    <dgm:pt modelId="{03B94468-662F-4795-9FFC-07CC9EA8E58F}" type="parTrans" cxnId="{49BD7E5C-1037-4133-A8BB-4FC1262FCF4A}">
      <dgm:prSet/>
      <dgm:spPr/>
      <dgm:t>
        <a:bodyPr/>
        <a:lstStyle/>
        <a:p>
          <a:endParaRPr lang="en-US"/>
        </a:p>
      </dgm:t>
    </dgm:pt>
    <dgm:pt modelId="{F41F4A7D-58F4-416B-8724-B6343DEAF48D}" type="sibTrans" cxnId="{49BD7E5C-1037-4133-A8BB-4FC1262FCF4A}">
      <dgm:prSet/>
      <dgm:spPr/>
      <dgm:t>
        <a:bodyPr/>
        <a:lstStyle/>
        <a:p>
          <a:endParaRPr lang="en-US"/>
        </a:p>
      </dgm:t>
    </dgm:pt>
    <dgm:pt modelId="{2FBBCE3C-B720-43B8-9F70-1A597E63CCBE}">
      <dgm:prSet phldrT="[Text]"/>
      <dgm:spPr/>
      <dgm:t>
        <a:bodyPr/>
        <a:lstStyle/>
        <a:p>
          <a:r>
            <a:rPr lang="en-US" dirty="0"/>
            <a:t>Audio</a:t>
          </a:r>
        </a:p>
      </dgm:t>
    </dgm:pt>
    <dgm:pt modelId="{EC512773-AE4E-4F68-9FCD-BFDB0120DA32}" type="parTrans" cxnId="{5BBA64BD-51E5-4219-BBEE-0A72CEE97158}">
      <dgm:prSet/>
      <dgm:spPr/>
      <dgm:t>
        <a:bodyPr/>
        <a:lstStyle/>
        <a:p>
          <a:endParaRPr lang="en-US"/>
        </a:p>
      </dgm:t>
    </dgm:pt>
    <dgm:pt modelId="{68F43B95-F30C-4852-82C4-5AF1723AD8D3}" type="sibTrans" cxnId="{5BBA64BD-51E5-4219-BBEE-0A72CEE97158}">
      <dgm:prSet/>
      <dgm:spPr/>
      <dgm:t>
        <a:bodyPr/>
        <a:lstStyle/>
        <a:p>
          <a:endParaRPr lang="en-US"/>
        </a:p>
      </dgm:t>
    </dgm:pt>
    <dgm:pt modelId="{D345FF4C-A963-4073-B28E-F910013F49DB}" type="pres">
      <dgm:prSet presAssocID="{6A48A0FA-21D1-4291-93DF-BD38D20E6495}" presName="Name0" presStyleCnt="0">
        <dgm:presLayoutVars>
          <dgm:dir/>
          <dgm:animLvl val="lvl"/>
          <dgm:resizeHandles val="exact"/>
        </dgm:presLayoutVars>
      </dgm:prSet>
      <dgm:spPr/>
    </dgm:pt>
    <dgm:pt modelId="{4356CA95-D8EF-4E86-8130-A203F9024656}" type="pres">
      <dgm:prSet presAssocID="{FA435C86-7A73-4851-8C1F-B84E465B2DC6}" presName="linNode" presStyleCnt="0"/>
      <dgm:spPr/>
    </dgm:pt>
    <dgm:pt modelId="{FB79D008-B3EC-4BF7-BEC8-CE8D221823E8}" type="pres">
      <dgm:prSet presAssocID="{FA435C86-7A73-4851-8C1F-B84E465B2DC6}" presName="parTx" presStyleLbl="revTx" presStyleIdx="0" presStyleCnt="7">
        <dgm:presLayoutVars>
          <dgm:chMax val="1"/>
          <dgm:bulletEnabled val="1"/>
        </dgm:presLayoutVars>
      </dgm:prSet>
      <dgm:spPr/>
    </dgm:pt>
    <dgm:pt modelId="{985594C9-C14A-4348-BF50-BA3995DFCA5E}" type="pres">
      <dgm:prSet presAssocID="{FA435C86-7A73-4851-8C1F-B84E465B2DC6}" presName="bracket" presStyleLbl="parChTrans1D1" presStyleIdx="0" presStyleCnt="7"/>
      <dgm:spPr/>
    </dgm:pt>
    <dgm:pt modelId="{5F444DD6-7A44-4890-B7FF-4DFB4BA3029A}" type="pres">
      <dgm:prSet presAssocID="{FA435C86-7A73-4851-8C1F-B84E465B2DC6}" presName="spH" presStyleCnt="0"/>
      <dgm:spPr/>
    </dgm:pt>
    <dgm:pt modelId="{EAB93D2A-37A6-4507-A793-07C586EA95DE}" type="pres">
      <dgm:prSet presAssocID="{FA435C86-7A73-4851-8C1F-B84E465B2DC6}" presName="desTx" presStyleLbl="node1" presStyleIdx="0" presStyleCnt="7" custScaleX="54854">
        <dgm:presLayoutVars>
          <dgm:bulletEnabled val="1"/>
        </dgm:presLayoutVars>
      </dgm:prSet>
      <dgm:spPr/>
    </dgm:pt>
    <dgm:pt modelId="{3EB6E1BB-C308-42FF-AD8B-EAFBF76FA230}" type="pres">
      <dgm:prSet presAssocID="{20ED625D-D364-4223-B0CD-E7737DADA306}" presName="spV" presStyleCnt="0"/>
      <dgm:spPr/>
    </dgm:pt>
    <dgm:pt modelId="{B4DECC16-9268-44ED-9D84-CE42181BD80C}" type="pres">
      <dgm:prSet presAssocID="{2958B8ED-0386-4C25-B745-DCC5AEDA2C44}" presName="linNode" presStyleCnt="0"/>
      <dgm:spPr/>
    </dgm:pt>
    <dgm:pt modelId="{3077F8CC-2697-4B40-8658-E0729D479218}" type="pres">
      <dgm:prSet presAssocID="{2958B8ED-0386-4C25-B745-DCC5AEDA2C44}" presName="parTx" presStyleLbl="revTx" presStyleIdx="1" presStyleCnt="7">
        <dgm:presLayoutVars>
          <dgm:chMax val="1"/>
          <dgm:bulletEnabled val="1"/>
        </dgm:presLayoutVars>
      </dgm:prSet>
      <dgm:spPr/>
    </dgm:pt>
    <dgm:pt modelId="{D0A22C5B-18B9-4281-9B43-5F3499AD6109}" type="pres">
      <dgm:prSet presAssocID="{2958B8ED-0386-4C25-B745-DCC5AEDA2C44}" presName="bracket" presStyleLbl="parChTrans1D1" presStyleIdx="1" presStyleCnt="7"/>
      <dgm:spPr/>
    </dgm:pt>
    <dgm:pt modelId="{D304DE54-F22F-4644-9EC0-27C0EA8AD831}" type="pres">
      <dgm:prSet presAssocID="{2958B8ED-0386-4C25-B745-DCC5AEDA2C44}" presName="spH" presStyleCnt="0"/>
      <dgm:spPr/>
    </dgm:pt>
    <dgm:pt modelId="{7D390157-D1CF-4FF1-BAF4-A74F4C4CA822}" type="pres">
      <dgm:prSet presAssocID="{2958B8ED-0386-4C25-B745-DCC5AEDA2C44}" presName="desTx" presStyleLbl="node1" presStyleIdx="1" presStyleCnt="7" custScaleX="54854">
        <dgm:presLayoutVars>
          <dgm:bulletEnabled val="1"/>
        </dgm:presLayoutVars>
      </dgm:prSet>
      <dgm:spPr/>
    </dgm:pt>
    <dgm:pt modelId="{0EA5ED4E-BAA4-4D62-A508-2D2D001D05CB}" type="pres">
      <dgm:prSet presAssocID="{18EC46B8-7D53-4534-97C3-3B344F6ACF11}" presName="spV" presStyleCnt="0"/>
      <dgm:spPr/>
    </dgm:pt>
    <dgm:pt modelId="{E778D7C2-39CC-46B4-B9AF-BCA19E3382F0}" type="pres">
      <dgm:prSet presAssocID="{35B99A5A-E43E-4775-8FAA-42843A0C6033}" presName="linNode" presStyleCnt="0"/>
      <dgm:spPr/>
    </dgm:pt>
    <dgm:pt modelId="{06F54603-1D3E-4290-AE11-FB0B8636E7C0}" type="pres">
      <dgm:prSet presAssocID="{35B99A5A-E43E-4775-8FAA-42843A0C6033}" presName="parTx" presStyleLbl="revTx" presStyleIdx="2" presStyleCnt="7">
        <dgm:presLayoutVars>
          <dgm:chMax val="1"/>
          <dgm:bulletEnabled val="1"/>
        </dgm:presLayoutVars>
      </dgm:prSet>
      <dgm:spPr/>
    </dgm:pt>
    <dgm:pt modelId="{473471E8-24F0-4AE2-8369-50ED1891CC88}" type="pres">
      <dgm:prSet presAssocID="{35B99A5A-E43E-4775-8FAA-42843A0C6033}" presName="bracket" presStyleLbl="parChTrans1D1" presStyleIdx="2" presStyleCnt="7"/>
      <dgm:spPr/>
    </dgm:pt>
    <dgm:pt modelId="{AC543322-7257-4A6F-8C3D-A903500AE8BE}" type="pres">
      <dgm:prSet presAssocID="{35B99A5A-E43E-4775-8FAA-42843A0C6033}" presName="spH" presStyleCnt="0"/>
      <dgm:spPr/>
    </dgm:pt>
    <dgm:pt modelId="{3A1D07C9-C523-4D6A-A6A2-AB6E9C42E36F}" type="pres">
      <dgm:prSet presAssocID="{35B99A5A-E43E-4775-8FAA-42843A0C6033}" presName="desTx" presStyleLbl="node1" presStyleIdx="2" presStyleCnt="7" custScaleX="54854">
        <dgm:presLayoutVars>
          <dgm:bulletEnabled val="1"/>
        </dgm:presLayoutVars>
      </dgm:prSet>
      <dgm:spPr/>
    </dgm:pt>
    <dgm:pt modelId="{1C70814B-1166-4CF8-A505-D934C5F2D34B}" type="pres">
      <dgm:prSet presAssocID="{FF084975-06C2-47D1-91EC-FB1340A8BB2E}" presName="spV" presStyleCnt="0"/>
      <dgm:spPr/>
    </dgm:pt>
    <dgm:pt modelId="{40C64FF2-2450-43E5-9050-B3332E9981F2}" type="pres">
      <dgm:prSet presAssocID="{F880E9FA-74A9-42B1-A964-6AB751928F1C}" presName="linNode" presStyleCnt="0"/>
      <dgm:spPr/>
    </dgm:pt>
    <dgm:pt modelId="{C5C5B5A9-6BD5-42D9-BA7B-5207D4183432}" type="pres">
      <dgm:prSet presAssocID="{F880E9FA-74A9-42B1-A964-6AB751928F1C}" presName="parTx" presStyleLbl="revTx" presStyleIdx="3" presStyleCnt="7">
        <dgm:presLayoutVars>
          <dgm:chMax val="1"/>
          <dgm:bulletEnabled val="1"/>
        </dgm:presLayoutVars>
      </dgm:prSet>
      <dgm:spPr/>
    </dgm:pt>
    <dgm:pt modelId="{72F996E3-C383-47B3-BAC8-FD5F01309C85}" type="pres">
      <dgm:prSet presAssocID="{F880E9FA-74A9-42B1-A964-6AB751928F1C}" presName="bracket" presStyleLbl="parChTrans1D1" presStyleIdx="3" presStyleCnt="7"/>
      <dgm:spPr/>
    </dgm:pt>
    <dgm:pt modelId="{69087538-EF7A-4E60-A631-DC3AED8C3B26}" type="pres">
      <dgm:prSet presAssocID="{F880E9FA-74A9-42B1-A964-6AB751928F1C}" presName="spH" presStyleCnt="0"/>
      <dgm:spPr/>
    </dgm:pt>
    <dgm:pt modelId="{F60CF9E1-5AC1-4AD1-A00C-5F9993A5837A}" type="pres">
      <dgm:prSet presAssocID="{F880E9FA-74A9-42B1-A964-6AB751928F1C}" presName="desTx" presStyleLbl="node1" presStyleIdx="3" presStyleCnt="7" custScaleX="54854">
        <dgm:presLayoutVars>
          <dgm:bulletEnabled val="1"/>
        </dgm:presLayoutVars>
      </dgm:prSet>
      <dgm:spPr/>
    </dgm:pt>
    <dgm:pt modelId="{F91334AD-4ADB-4EC1-8197-0D1163CF1A24}" type="pres">
      <dgm:prSet presAssocID="{80A622B0-D238-4571-92CE-283DDAAA06EC}" presName="spV" presStyleCnt="0"/>
      <dgm:spPr/>
    </dgm:pt>
    <dgm:pt modelId="{96F3CE21-1431-446D-AC67-582609D2E64F}" type="pres">
      <dgm:prSet presAssocID="{FC7BFC14-39D7-48DE-B43A-B95D3275A961}" presName="linNode" presStyleCnt="0"/>
      <dgm:spPr/>
    </dgm:pt>
    <dgm:pt modelId="{CAFECA3C-58E9-434E-9244-D5A107CFD368}" type="pres">
      <dgm:prSet presAssocID="{FC7BFC14-39D7-48DE-B43A-B95D3275A961}" presName="parTx" presStyleLbl="revTx" presStyleIdx="4" presStyleCnt="7">
        <dgm:presLayoutVars>
          <dgm:chMax val="1"/>
          <dgm:bulletEnabled val="1"/>
        </dgm:presLayoutVars>
      </dgm:prSet>
      <dgm:spPr/>
    </dgm:pt>
    <dgm:pt modelId="{98EF3AF5-23C3-499C-9E4F-D5886FC541C9}" type="pres">
      <dgm:prSet presAssocID="{FC7BFC14-39D7-48DE-B43A-B95D3275A961}" presName="bracket" presStyleLbl="parChTrans1D1" presStyleIdx="4" presStyleCnt="7"/>
      <dgm:spPr/>
    </dgm:pt>
    <dgm:pt modelId="{8B5122D5-1EE6-4BA9-9F0F-5820946CCA27}" type="pres">
      <dgm:prSet presAssocID="{FC7BFC14-39D7-48DE-B43A-B95D3275A961}" presName="spH" presStyleCnt="0"/>
      <dgm:spPr/>
    </dgm:pt>
    <dgm:pt modelId="{E2AEB146-3B9A-42DC-835A-B7BA8BFA96B3}" type="pres">
      <dgm:prSet presAssocID="{FC7BFC14-39D7-48DE-B43A-B95D3275A961}" presName="desTx" presStyleLbl="node1" presStyleIdx="4" presStyleCnt="7" custScaleX="54854">
        <dgm:presLayoutVars>
          <dgm:bulletEnabled val="1"/>
        </dgm:presLayoutVars>
      </dgm:prSet>
      <dgm:spPr/>
    </dgm:pt>
    <dgm:pt modelId="{B313E3FF-E15C-467B-8B1E-F6C6214DFCD1}" type="pres">
      <dgm:prSet presAssocID="{3B520E88-69C9-45D2-B9F9-ABD56686CD73}" presName="spV" presStyleCnt="0"/>
      <dgm:spPr/>
    </dgm:pt>
    <dgm:pt modelId="{511B73F3-4203-46D1-9D46-127B91683621}" type="pres">
      <dgm:prSet presAssocID="{F9F4FA0B-F9C8-47AF-9CD0-24A5D4769451}" presName="linNode" presStyleCnt="0"/>
      <dgm:spPr/>
    </dgm:pt>
    <dgm:pt modelId="{7BD7C706-CC4B-4EE6-90C8-5EBAB740A3CA}" type="pres">
      <dgm:prSet presAssocID="{F9F4FA0B-F9C8-47AF-9CD0-24A5D4769451}" presName="parTx" presStyleLbl="revTx" presStyleIdx="5" presStyleCnt="7">
        <dgm:presLayoutVars>
          <dgm:chMax val="1"/>
          <dgm:bulletEnabled val="1"/>
        </dgm:presLayoutVars>
      </dgm:prSet>
      <dgm:spPr/>
    </dgm:pt>
    <dgm:pt modelId="{AA99D7FB-F6B3-4191-8FDE-99F7431D0BEC}" type="pres">
      <dgm:prSet presAssocID="{F9F4FA0B-F9C8-47AF-9CD0-24A5D4769451}" presName="bracket" presStyleLbl="parChTrans1D1" presStyleIdx="5" presStyleCnt="7"/>
      <dgm:spPr/>
    </dgm:pt>
    <dgm:pt modelId="{F968C362-9FA9-4B0E-AEA4-8A812AD2BC40}" type="pres">
      <dgm:prSet presAssocID="{F9F4FA0B-F9C8-47AF-9CD0-24A5D4769451}" presName="spH" presStyleCnt="0"/>
      <dgm:spPr/>
    </dgm:pt>
    <dgm:pt modelId="{EDD8ECB7-C96C-4DE9-A2A3-7717F404AAEA}" type="pres">
      <dgm:prSet presAssocID="{F9F4FA0B-F9C8-47AF-9CD0-24A5D4769451}" presName="desTx" presStyleLbl="node1" presStyleIdx="5" presStyleCnt="7" custScaleX="54854">
        <dgm:presLayoutVars>
          <dgm:bulletEnabled val="1"/>
        </dgm:presLayoutVars>
      </dgm:prSet>
      <dgm:spPr/>
    </dgm:pt>
    <dgm:pt modelId="{C4BC7FDB-8751-4176-938B-AA79232FC22C}" type="pres">
      <dgm:prSet presAssocID="{8B34EF9F-BCF1-418B-8004-968162152963}" presName="spV" presStyleCnt="0"/>
      <dgm:spPr/>
    </dgm:pt>
    <dgm:pt modelId="{5E9F23F1-93CD-4E56-A427-5754D28D498F}" type="pres">
      <dgm:prSet presAssocID="{BB82C490-5539-4A82-81A1-3E0DEB26DADA}" presName="linNode" presStyleCnt="0"/>
      <dgm:spPr/>
    </dgm:pt>
    <dgm:pt modelId="{CF460A4B-27ED-4FD0-B0C0-4E4BB887AB54}" type="pres">
      <dgm:prSet presAssocID="{BB82C490-5539-4A82-81A1-3E0DEB26DADA}" presName="parTx" presStyleLbl="revTx" presStyleIdx="6" presStyleCnt="7">
        <dgm:presLayoutVars>
          <dgm:chMax val="1"/>
          <dgm:bulletEnabled val="1"/>
        </dgm:presLayoutVars>
      </dgm:prSet>
      <dgm:spPr/>
    </dgm:pt>
    <dgm:pt modelId="{72AD840B-1246-4985-86C9-D647257DCB49}" type="pres">
      <dgm:prSet presAssocID="{BB82C490-5539-4A82-81A1-3E0DEB26DADA}" presName="bracket" presStyleLbl="parChTrans1D1" presStyleIdx="6" presStyleCnt="7"/>
      <dgm:spPr/>
    </dgm:pt>
    <dgm:pt modelId="{CEB71158-AC82-4379-8DD1-43199292669E}" type="pres">
      <dgm:prSet presAssocID="{BB82C490-5539-4A82-81A1-3E0DEB26DADA}" presName="spH" presStyleCnt="0"/>
      <dgm:spPr/>
    </dgm:pt>
    <dgm:pt modelId="{2443A367-091E-47BB-B07E-59F392238554}" type="pres">
      <dgm:prSet presAssocID="{BB82C490-5539-4A82-81A1-3E0DEB26DADA}" presName="desTx" presStyleLbl="node1" presStyleIdx="6" presStyleCnt="7" custScaleX="54854">
        <dgm:presLayoutVars>
          <dgm:bulletEnabled val="1"/>
        </dgm:presLayoutVars>
      </dgm:prSet>
      <dgm:spPr/>
    </dgm:pt>
  </dgm:ptLst>
  <dgm:cxnLst>
    <dgm:cxn modelId="{E93D0003-B8B6-4203-977F-8E4D267A830B}" srcId="{35B99A5A-E43E-4775-8FAA-42843A0C6033}" destId="{6DDBD91E-FC9A-4F50-9E50-C25D79E63889}" srcOrd="9" destOrd="0" parTransId="{BEAE0857-28D4-4629-BBFF-7A1FAF170B5A}" sibTransId="{00680C1A-A46C-448A-812C-3B83D83D8A17}"/>
    <dgm:cxn modelId="{86F14203-98A9-4F55-91F7-7661F4208091}" type="presOf" srcId="{9B8AB3D6-C9A8-4591-B3C2-4FEE511D3FE7}" destId="{EAB93D2A-37A6-4507-A793-07C586EA95DE}" srcOrd="0" destOrd="2" presId="urn:diagrams.loki3.com/BracketList"/>
    <dgm:cxn modelId="{40F9570A-0321-4CAC-AB00-C825F6E5DD01}" srcId="{FA435C86-7A73-4851-8C1F-B84E465B2DC6}" destId="{54688782-EB10-4C93-8790-F66295658FA2}" srcOrd="19" destOrd="0" parTransId="{A7B8FDA4-869F-4947-AEF1-6BC89AE010E9}" sibTransId="{BFDFD752-AEE4-4DFF-A901-258765C68211}"/>
    <dgm:cxn modelId="{5A02A316-9447-43C6-882F-591324A1C8BC}" srcId="{FA435C86-7A73-4851-8C1F-B84E465B2DC6}" destId="{F8278FB0-B656-404E-9B98-7C60576618E6}" srcOrd="15" destOrd="0" parTransId="{527D42DC-70E6-464C-921A-A7E89ECF1DA2}" sibTransId="{BBEA30E0-1744-436E-AE3A-7BB84749E6CB}"/>
    <dgm:cxn modelId="{EDF9A817-31D2-48B2-9790-DA81274472A9}" srcId="{35B99A5A-E43E-4775-8FAA-42843A0C6033}" destId="{0BE3F4B6-0B96-4E80-A685-0328CD63B178}" srcOrd="4" destOrd="0" parTransId="{386732A4-63A3-40B8-B663-52582A3D6273}" sibTransId="{8B5903D3-59F3-4F1E-ACA1-C81C9044EE78}"/>
    <dgm:cxn modelId="{80B66618-5783-4458-9DE9-8DA9EEF0D022}" srcId="{FC7BFC14-39D7-48DE-B43A-B95D3275A961}" destId="{5552DC9F-D499-476B-894C-F9C4A6469AFD}" srcOrd="0" destOrd="0" parTransId="{081B104F-D081-4972-87BA-E922E62E5360}" sibTransId="{E5BA7F4B-B032-4A91-BB63-3DFEDB151A2A}"/>
    <dgm:cxn modelId="{A674D619-B75D-4991-9FF3-715DC70B01D0}" type="presOf" srcId="{E74F6B4A-3461-4BB6-8D85-892EB73FBC85}" destId="{3A1D07C9-C523-4D6A-A6A2-AB6E9C42E36F}" srcOrd="0" destOrd="7" presId="urn:diagrams.loki3.com/BracketList"/>
    <dgm:cxn modelId="{08C3201A-EC0F-4957-B13A-BF9E668E8E31}" srcId="{35B99A5A-E43E-4775-8FAA-42843A0C6033}" destId="{E74F6B4A-3461-4BB6-8D85-892EB73FBC85}" srcOrd="7" destOrd="0" parTransId="{696C938B-BB77-47B3-8A67-B4A754E42471}" sibTransId="{C7D919E5-BE34-4D15-8E83-AAC5E331A04F}"/>
    <dgm:cxn modelId="{ED0EFE1D-B91B-438F-A900-A42964E08463}" type="presOf" srcId="{4A30C345-C8B8-4FAB-8970-59AB254E1F09}" destId="{EAB93D2A-37A6-4507-A793-07C586EA95DE}" srcOrd="0" destOrd="8" presId="urn:diagrams.loki3.com/BracketList"/>
    <dgm:cxn modelId="{B0DC101F-AF1B-4ADE-980F-0173C56C9278}" type="presOf" srcId="{05998408-2441-45B7-AB49-1A132010B3A6}" destId="{E2AEB146-3B9A-42DC-835A-B7BA8BFA96B3}" srcOrd="0" destOrd="2" presId="urn:diagrams.loki3.com/BracketList"/>
    <dgm:cxn modelId="{4B57A020-3F52-468C-9724-7E7B5A5BDE2D}" type="presOf" srcId="{5552DC9F-D499-476B-894C-F9C4A6469AFD}" destId="{E2AEB146-3B9A-42DC-835A-B7BA8BFA96B3}" srcOrd="0" destOrd="0" presId="urn:diagrams.loki3.com/BracketList"/>
    <dgm:cxn modelId="{30ACD421-6105-4AF3-B1CB-D04EDCCDA564}" srcId="{FA435C86-7A73-4851-8C1F-B84E465B2DC6}" destId="{C63ACC37-A5C6-41CE-AD2C-66AFFF69A9AF}" srcOrd="6" destOrd="0" parTransId="{CE86DFC3-6234-4401-B267-E24D2D2366C1}" sibTransId="{DEB979E7-B9CE-47AC-951E-7D7E219483FD}"/>
    <dgm:cxn modelId="{98206B2A-8DA1-472B-AB92-F8234E7E4D8D}" srcId="{FA435C86-7A73-4851-8C1F-B84E465B2DC6}" destId="{959CD8E2-D2F2-4532-81E9-64B3AA41FA8F}" srcOrd="0" destOrd="0" parTransId="{7EFEBDE9-E7D3-45BA-864D-021E6C5B6765}" sibTransId="{2C6B8B64-1D56-4600-A0F8-8294682A7BA3}"/>
    <dgm:cxn modelId="{83C1962B-E80F-42B9-8DE3-FCC789C05337}" srcId="{6A48A0FA-21D1-4291-93DF-BD38D20E6495}" destId="{BB82C490-5539-4A82-81A1-3E0DEB26DADA}" srcOrd="6" destOrd="0" parTransId="{2659FAFF-99E5-4499-9377-EC17F8F7D750}" sibTransId="{650B4F91-37C5-4E0A-B763-89C37FF968FD}"/>
    <dgm:cxn modelId="{D2B33C30-EC31-40BA-8F38-EB7B6628443F}" type="presOf" srcId="{E0C8DC8B-7B3A-40C2-B214-9E6D3C24DEF6}" destId="{2443A367-091E-47BB-B07E-59F392238554}" srcOrd="0" destOrd="4" presId="urn:diagrams.loki3.com/BracketList"/>
    <dgm:cxn modelId="{B1AC7435-93D6-4931-8F5A-CAD67039D500}" type="presOf" srcId="{B69F806E-4389-450E-9401-6201EFE1CECD}" destId="{EDD8ECB7-C96C-4DE9-A2A3-7717F404AAEA}" srcOrd="0" destOrd="0" presId="urn:diagrams.loki3.com/BracketList"/>
    <dgm:cxn modelId="{192F1737-BF5D-4614-889A-C526E82B3E43}" type="presOf" srcId="{218982D3-D920-474A-903C-110EAB7B5189}" destId="{3A1D07C9-C523-4D6A-A6A2-AB6E9C42E36F}" srcOrd="0" destOrd="14" presId="urn:diagrams.loki3.com/BracketList"/>
    <dgm:cxn modelId="{52557F37-0815-4229-80EF-3C7B711F2F7A}" srcId="{35B99A5A-E43E-4775-8FAA-42843A0C6033}" destId="{9ED2E141-48A7-4BD4-A097-DC6EDB20A5CD}" srcOrd="2" destOrd="0" parTransId="{F2D90408-D89B-4328-BB59-1E0932A5F881}" sibTransId="{5BFF9820-ABE2-4143-9E63-B2A620553E9F}"/>
    <dgm:cxn modelId="{536A4C38-DFDD-4BEF-950B-9C9E6FF51E90}" srcId="{35B99A5A-E43E-4775-8FAA-42843A0C6033}" destId="{F951FA68-C291-408E-A419-6C420B1ED6A5}" srcOrd="19" destOrd="0" parTransId="{7E1E7FAF-4926-4331-9412-0FD78FE5C417}" sibTransId="{0AB58084-DC20-4171-B6CB-990903E67EDB}"/>
    <dgm:cxn modelId="{273A633A-AE29-4DEF-90F3-F27C8A761EDA}" type="presOf" srcId="{B5760171-2905-4D1D-83D1-5C313026AB69}" destId="{3A1D07C9-C523-4D6A-A6A2-AB6E9C42E36F}" srcOrd="0" destOrd="0" presId="urn:diagrams.loki3.com/BracketList"/>
    <dgm:cxn modelId="{D3CEBF3A-313C-486E-AFBB-343688040920}" srcId="{FA435C86-7A73-4851-8C1F-B84E465B2DC6}" destId="{32A200D0-690E-43B7-92D0-E1D2230BE326}" srcOrd="13" destOrd="0" parTransId="{ECAB4945-4C4B-445A-AF01-81F4E33E3A50}" sibTransId="{FBD32BB2-7239-4617-89E6-6DA3F09B867C}"/>
    <dgm:cxn modelId="{6085BC3B-7D97-4C78-A6A9-6C7678AB3827}" srcId="{FC7BFC14-39D7-48DE-B43A-B95D3275A961}" destId="{769770A9-171D-476E-A6C3-3E92D1B2D2CF}" srcOrd="1" destOrd="0" parTransId="{CF1705E8-C0F8-470D-BBFA-1AB41A4BF641}" sibTransId="{0ECE29C5-7C2E-4524-BA7F-DB4202BA48B3}"/>
    <dgm:cxn modelId="{F4F98C40-D239-4A3F-863A-3D22120B5787}" srcId="{FA435C86-7A73-4851-8C1F-B84E465B2DC6}" destId="{0F1CF66B-3A69-4880-9BDE-04307F905357}" srcOrd="16" destOrd="0" parTransId="{DF740380-498E-45EA-9F29-DC3A3418893B}" sibTransId="{DDC8CDFB-07BA-46A7-B301-68E7FB0CF33F}"/>
    <dgm:cxn modelId="{49BD7E5C-1037-4133-A8BB-4FC1262FCF4A}" srcId="{F9F4FA0B-F9C8-47AF-9CD0-24A5D4769451}" destId="{B69F806E-4389-450E-9401-6201EFE1CECD}" srcOrd="0" destOrd="0" parTransId="{03B94468-662F-4795-9FFC-07CC9EA8E58F}" sibTransId="{F41F4A7D-58F4-416B-8724-B6343DEAF48D}"/>
    <dgm:cxn modelId="{7A33C35D-4E5D-4A5E-9CAD-E83EE0F309F9}" type="presOf" srcId="{959CD8E2-D2F2-4532-81E9-64B3AA41FA8F}" destId="{EAB93D2A-37A6-4507-A793-07C586EA95DE}" srcOrd="0" destOrd="0" presId="urn:diagrams.loki3.com/BracketList"/>
    <dgm:cxn modelId="{D05D205F-BF9A-4171-AC7B-6326F4107D9B}" srcId="{FA435C86-7A73-4851-8C1F-B84E465B2DC6}" destId="{6E2DCAB7-3C89-4C3B-859A-80EC0062C4E1}" srcOrd="3" destOrd="0" parTransId="{0194CD2F-1505-4318-96A2-F9E1277B6636}" sibTransId="{EDB43918-56D2-4DE1-87CF-7A02BC4CC9A3}"/>
    <dgm:cxn modelId="{EA4E0E43-4C9C-418F-B195-15B6810F9EE6}" srcId="{FC7BFC14-39D7-48DE-B43A-B95D3275A961}" destId="{476CE37B-B650-4C8A-A356-FFB084F0C42D}" srcOrd="3" destOrd="0" parTransId="{06CB2904-60E7-408A-B9B6-B244E121FA44}" sibTransId="{99E90A26-1C67-4D2D-A1FE-F352CDB087FC}"/>
    <dgm:cxn modelId="{4254B264-B347-470A-B171-7AD57B3C7E9E}" type="presOf" srcId="{3633BB1E-110F-4B42-8DD2-C91A57F165B3}" destId="{3A1D07C9-C523-4D6A-A6A2-AB6E9C42E36F}" srcOrd="0" destOrd="12" presId="urn:diagrams.loki3.com/BracketList"/>
    <dgm:cxn modelId="{5248C466-4A57-4A1B-863C-EA4754092012}" type="presOf" srcId="{6E2DCAB7-3C89-4C3B-859A-80EC0062C4E1}" destId="{EAB93D2A-37A6-4507-A793-07C586EA95DE}" srcOrd="0" destOrd="3" presId="urn:diagrams.loki3.com/BracketList"/>
    <dgm:cxn modelId="{F2BA5767-C1A2-4AD6-A629-66844A2B106A}" srcId="{F880E9FA-74A9-42B1-A964-6AB751928F1C}" destId="{C678F293-AD58-4CB5-BA1B-E35F5E3C0982}" srcOrd="0" destOrd="0" parTransId="{F828EBCF-E2BF-4BDD-9ED0-1C45A19F9DE2}" sibTransId="{5B1FDB67-B2CC-40DB-9AB8-E0A753579272}"/>
    <dgm:cxn modelId="{72F61648-FC53-45BA-A18C-A5A50EAD60C6}" srcId="{FA435C86-7A73-4851-8C1F-B84E465B2DC6}" destId="{8C88C0D2-407F-4FE8-9A4B-0F45AAFB216A}" srcOrd="12" destOrd="0" parTransId="{6CB38996-E42A-4F19-8332-1567FE6420D6}" sibTransId="{3EF032FE-E9D0-4D14-81EA-348595B1D86D}"/>
    <dgm:cxn modelId="{D4D82148-4C8D-476B-A3A7-854A18FA0278}" type="presOf" srcId="{14F443FA-17E0-491E-85DA-815A52A6600B}" destId="{7D390157-D1CF-4FF1-BAF4-A74F4C4CA822}" srcOrd="0" destOrd="2" presId="urn:diagrams.loki3.com/BracketList"/>
    <dgm:cxn modelId="{38437448-0D84-4245-9371-6F816A75B241}" srcId="{BB82C490-5539-4A82-81A1-3E0DEB26DADA}" destId="{C158C898-D2A5-46F3-A598-AF5C84EDD769}" srcOrd="3" destOrd="0" parTransId="{B32BE4E2-0B70-4162-BB9D-4283584833F1}" sibTransId="{7270105F-1650-4B3B-80F0-0A5ABA85AD54}"/>
    <dgm:cxn modelId="{DCD90F49-1B1F-4F9D-9289-DB4A86CDD1A8}" type="presOf" srcId="{C92834AF-0EAB-4608-B8F3-5CFAB641FE66}" destId="{7D390157-D1CF-4FF1-BAF4-A74F4C4CA822}" srcOrd="0" destOrd="3" presId="urn:diagrams.loki3.com/BracketList"/>
    <dgm:cxn modelId="{B13D8849-63BC-4384-936D-C909F23DBCB9}" srcId="{FA435C86-7A73-4851-8C1F-B84E465B2DC6}" destId="{6FE93483-C294-4E2F-A78D-ADAEDD6EFF81}" srcOrd="9" destOrd="0" parTransId="{5A59CA38-E266-4830-B448-02F91EC23C7C}" sibTransId="{6CE8F2A4-1377-471F-8A55-665745C29519}"/>
    <dgm:cxn modelId="{EEFFF149-4D87-487D-80E0-893A78BB6D7A}" srcId="{35B99A5A-E43E-4775-8FAA-42843A0C6033}" destId="{420D3226-90CF-49F0-A37A-C60D431E0BD1}" srcOrd="6" destOrd="0" parTransId="{6B3BE705-1FD8-4637-BB79-86E3E9B248B4}" sibTransId="{26A7BFA4-351B-43F6-808B-2482BDDEF95A}"/>
    <dgm:cxn modelId="{B6CC3A6A-F564-496E-A556-F9E0B2506CEA}" srcId="{35B99A5A-E43E-4775-8FAA-42843A0C6033}" destId="{46C9A058-B1E7-4997-ADB8-A0A645C50452}" srcOrd="3" destOrd="0" parTransId="{F0092C4C-5791-472C-AE37-BE3877A4280C}" sibTransId="{067981AA-E3E7-48BE-8441-2EAC59000919}"/>
    <dgm:cxn modelId="{5BF85D6A-B5D7-40BA-AF71-8902E0B37564}" type="presOf" srcId="{816634B8-57A3-4AE7-A25A-49DD23A3222E}" destId="{EAB93D2A-37A6-4507-A793-07C586EA95DE}" srcOrd="0" destOrd="14" presId="urn:diagrams.loki3.com/BracketList"/>
    <dgm:cxn modelId="{8EF0F86A-15B6-45E8-9FD8-491AB2E721E6}" type="presOf" srcId="{476CE37B-B650-4C8A-A356-FFB084F0C42D}" destId="{E2AEB146-3B9A-42DC-835A-B7BA8BFA96B3}" srcOrd="0" destOrd="3" presId="urn:diagrams.loki3.com/BracketList"/>
    <dgm:cxn modelId="{05B6744C-6139-4276-88D9-AEBC02A01E73}" srcId="{F880E9FA-74A9-42B1-A964-6AB751928F1C}" destId="{E9C435BB-FDB7-4CF1-989C-4BD1C2E952ED}" srcOrd="4" destOrd="0" parTransId="{D0D29567-BDA2-470F-BD48-604967B0E77E}" sibTransId="{3C232AB9-BD6F-430E-9053-84A568FDEE69}"/>
    <dgm:cxn modelId="{097A094D-C875-43DE-951C-793B79700EA7}" type="presOf" srcId="{BB82C490-5539-4A82-81A1-3E0DEB26DADA}" destId="{CF460A4B-27ED-4FD0-B0C0-4E4BB887AB54}" srcOrd="0" destOrd="0" presId="urn:diagrams.loki3.com/BracketList"/>
    <dgm:cxn modelId="{72741B6D-850B-4A64-AE8B-32A12DB3A86C}" type="presOf" srcId="{D4CC22BD-40DD-4529-81C2-8C52C2208374}" destId="{F60CF9E1-5AC1-4AD1-A00C-5F9993A5837A}" srcOrd="0" destOrd="1" presId="urn:diagrams.loki3.com/BracketList"/>
    <dgm:cxn modelId="{44C3724D-D206-4AFC-B833-9D3719D71D12}" srcId="{2958B8ED-0386-4C25-B745-DCC5AEDA2C44}" destId="{1CC87DF3-1853-46AF-A712-0CA0CACDE0A5}" srcOrd="0" destOrd="0" parTransId="{CE2C84C1-5A85-4331-BEAF-664355894457}" sibTransId="{BA786CE4-9CB4-43DB-83E9-DA72EC53E023}"/>
    <dgm:cxn modelId="{911BEA6F-3020-4874-9145-C01421BF6057}" type="presOf" srcId="{C678F293-AD58-4CB5-BA1B-E35F5E3C0982}" destId="{F60CF9E1-5AC1-4AD1-A00C-5F9993A5837A}" srcOrd="0" destOrd="0" presId="urn:diagrams.loki3.com/BracketList"/>
    <dgm:cxn modelId="{C4D08250-49B9-4B76-B7CA-43DF2EFDE705}" srcId="{35B99A5A-E43E-4775-8FAA-42843A0C6033}" destId="{15AF96CB-0C57-4529-AB90-5117A3C8C919}" srcOrd="10" destOrd="0" parTransId="{8D64CFFD-B6AC-46CB-B6D2-3AE09DC80E80}" sibTransId="{6BBB5D0A-579F-49C4-B356-701AD678E0A4}"/>
    <dgm:cxn modelId="{BDEECC71-BA50-4C13-B741-B05B69AB2E14}" srcId="{35B99A5A-E43E-4775-8FAA-42843A0C6033}" destId="{4E64E123-7A40-4897-86C2-8345A64AE2CC}" srcOrd="11" destOrd="0" parTransId="{47150B72-1C1A-4E42-8E6D-B5DD930E521F}" sibTransId="{E9568696-595D-41EA-A088-9AE487F9230A}"/>
    <dgm:cxn modelId="{2E6BD272-9CF4-4389-B472-E27FEBF9400A}" srcId="{FA435C86-7A73-4851-8C1F-B84E465B2DC6}" destId="{F78CAFF8-1C5D-462F-85F6-936020020FBB}" srcOrd="10" destOrd="0" parTransId="{AD88B18A-6325-4A77-BA10-2A396E1F38A5}" sibTransId="{8195C4A0-E473-46A3-A90F-8ED6E4FD5DCA}"/>
    <dgm:cxn modelId="{87673973-787D-4CA0-BC92-AE4FD50592C9}" srcId="{35B99A5A-E43E-4775-8FAA-42843A0C6033}" destId="{39DB5317-FF28-45C4-A15F-CC717C4D102C}" srcOrd="1" destOrd="0" parTransId="{C5FFD9E8-8FE3-4B06-9981-7D7EF94BE0C4}" sibTransId="{8656DE8F-B750-4107-9C69-6B6DBAB2B132}"/>
    <dgm:cxn modelId="{3754F974-57C2-4C60-BA63-A39BBFFA819D}" srcId="{6A48A0FA-21D1-4291-93DF-BD38D20E6495}" destId="{F9F4FA0B-F9C8-47AF-9CD0-24A5D4769451}" srcOrd="5" destOrd="0" parTransId="{6F5679FB-8733-4104-A9F5-CB40F69FAD33}" sibTransId="{8B34EF9F-BCF1-418B-8004-968162152963}"/>
    <dgm:cxn modelId="{C3105075-CA12-4B23-9920-C936DF370247}" srcId="{35B99A5A-E43E-4775-8FAA-42843A0C6033}" destId="{218982D3-D920-474A-903C-110EAB7B5189}" srcOrd="14" destOrd="0" parTransId="{C076D42C-EA20-4776-8625-FEC754E9BBC0}" sibTransId="{C17BEA34-7EE8-473E-B57A-B110B0DE8343}"/>
    <dgm:cxn modelId="{84609275-101C-4636-B132-2AF413EBA8ED}" type="presOf" srcId="{450AE785-07D4-43C3-BB42-A0229DCED5CB}" destId="{EAB93D2A-37A6-4507-A793-07C586EA95DE}" srcOrd="0" destOrd="17" presId="urn:diagrams.loki3.com/BracketList"/>
    <dgm:cxn modelId="{FC566E57-F1D3-47AF-9A99-57289ADEEBAB}" type="presOf" srcId="{C63ACC37-A5C6-41CE-AD2C-66AFFF69A9AF}" destId="{EAB93D2A-37A6-4507-A793-07C586EA95DE}" srcOrd="0" destOrd="6" presId="urn:diagrams.loki3.com/BracketList"/>
    <dgm:cxn modelId="{7B0B3A78-CE57-4A4F-B6DC-566570C83052}" srcId="{BB82C490-5539-4A82-81A1-3E0DEB26DADA}" destId="{ED50E9BF-F970-4901-B50A-7761203ABBD1}" srcOrd="2" destOrd="0" parTransId="{00A2EF7A-3BFF-4A83-8965-94CCC268582C}" sibTransId="{0F045767-191F-4D46-B2FF-36CDFD782733}"/>
    <dgm:cxn modelId="{9492FD7B-E54F-4EB5-8684-339AE269A208}" type="presOf" srcId="{32A7E149-6582-4FF6-8A84-C6DE69DC363E}" destId="{2443A367-091E-47BB-B07E-59F392238554}" srcOrd="0" destOrd="0" presId="urn:diagrams.loki3.com/BracketList"/>
    <dgm:cxn modelId="{7233657D-4655-42F6-BA64-293C37B4FC9D}" type="presOf" srcId="{9ED2E141-48A7-4BD4-A097-DC6EDB20A5CD}" destId="{3A1D07C9-C523-4D6A-A6A2-AB6E9C42E36F}" srcOrd="0" destOrd="2" presId="urn:diagrams.loki3.com/BracketList"/>
    <dgm:cxn modelId="{61E5527E-39B5-4B14-B1DA-45CC8314A89D}" type="presOf" srcId="{CA0616C3-C7D7-40C6-AC70-9C32D7F84962}" destId="{F60CF9E1-5AC1-4AD1-A00C-5F9993A5837A}" srcOrd="0" destOrd="3" presId="urn:diagrams.loki3.com/BracketList"/>
    <dgm:cxn modelId="{0598C484-70BD-48C5-B5E8-08B5B43D2E7F}" srcId="{6A48A0FA-21D1-4291-93DF-BD38D20E6495}" destId="{35B99A5A-E43E-4775-8FAA-42843A0C6033}" srcOrd="2" destOrd="0" parTransId="{85D0E350-964E-4496-B52A-3B7F403F84C0}" sibTransId="{FF084975-06C2-47D1-91EC-FB1340A8BB2E}"/>
    <dgm:cxn modelId="{C2880385-0E89-46E3-98E7-912A35B5550C}" type="presOf" srcId="{39DB5317-FF28-45C4-A15F-CC717C4D102C}" destId="{3A1D07C9-C523-4D6A-A6A2-AB6E9C42E36F}" srcOrd="0" destOrd="1" presId="urn:diagrams.loki3.com/BracketList"/>
    <dgm:cxn modelId="{66636C85-23BA-4CED-821C-9D78A0A1A964}" srcId="{FA435C86-7A73-4851-8C1F-B84E465B2DC6}" destId="{39368467-8B6C-43CF-8542-ED9AE0654F1C}" srcOrd="18" destOrd="0" parTransId="{42C00E57-67DA-4707-B285-0F03378D96BA}" sibTransId="{EBDF5397-BB62-4E2F-B2DA-6F016CB0DB1D}"/>
    <dgm:cxn modelId="{DCC19787-529D-4D43-B84B-D7CC70C5659A}" srcId="{6A48A0FA-21D1-4291-93DF-BD38D20E6495}" destId="{F880E9FA-74A9-42B1-A964-6AB751928F1C}" srcOrd="3" destOrd="0" parTransId="{CF967066-369B-43DA-A910-4AB76D1DE65B}" sibTransId="{80A622B0-D238-4571-92CE-283DDAAA06EC}"/>
    <dgm:cxn modelId="{2FF0188C-CA87-44FE-936D-476C59FF7E2A}" srcId="{BB82C490-5539-4A82-81A1-3E0DEB26DADA}" destId="{B62DE51D-8EA5-448B-9C99-384CE2122404}" srcOrd="1" destOrd="0" parTransId="{0B062398-E52F-49C3-BE47-146404F079E3}" sibTransId="{C46BEABD-2F4F-4B46-AAB6-625527A964D1}"/>
    <dgm:cxn modelId="{0AA65B8C-5C99-45C6-B0BB-D8F85D09AC90}" type="presOf" srcId="{F12CE3F0-529A-4424-9EAE-BAD81F3974BD}" destId="{3A1D07C9-C523-4D6A-A6A2-AB6E9C42E36F}" srcOrd="0" destOrd="5" presId="urn:diagrams.loki3.com/BracketList"/>
    <dgm:cxn modelId="{A951A08D-C0B3-485E-A714-B371C931A74F}" type="presOf" srcId="{C158C898-D2A5-46F3-A598-AF5C84EDD769}" destId="{2443A367-091E-47BB-B07E-59F392238554}" srcOrd="0" destOrd="3" presId="urn:diagrams.loki3.com/BracketList"/>
    <dgm:cxn modelId="{2054648E-9CA8-4DB2-9C4D-5AD79B194BFE}" srcId="{35B99A5A-E43E-4775-8FAA-42843A0C6033}" destId="{761F986A-8F01-4DC3-B9F9-C69FC1327943}" srcOrd="16" destOrd="0" parTransId="{87E7943C-F5F5-46E9-9AB9-32C8A889DAF2}" sibTransId="{4A9275FE-E8DC-444F-BD9F-85E2EADB1BB1}"/>
    <dgm:cxn modelId="{C9FF688E-C505-47C1-963B-71F15C0FAC1A}" type="presOf" srcId="{F880E9FA-74A9-42B1-A964-6AB751928F1C}" destId="{C5C5B5A9-6BD5-42D9-BA7B-5207D4183432}" srcOrd="0" destOrd="0" presId="urn:diagrams.loki3.com/BracketList"/>
    <dgm:cxn modelId="{2534818E-BF09-4140-A5FB-3DB63F039D2E}" type="presOf" srcId="{39368467-8B6C-43CF-8542-ED9AE0654F1C}" destId="{EAB93D2A-37A6-4507-A793-07C586EA95DE}" srcOrd="0" destOrd="18" presId="urn:diagrams.loki3.com/BracketList"/>
    <dgm:cxn modelId="{78FC6392-6882-43A2-9949-399DCA42B837}" type="presOf" srcId="{54688782-EB10-4C93-8790-F66295658FA2}" destId="{EAB93D2A-37A6-4507-A793-07C586EA95DE}" srcOrd="0" destOrd="19" presId="urn:diagrams.loki3.com/BracketList"/>
    <dgm:cxn modelId="{81096592-3D25-4C3F-B45F-283AADB34993}" srcId="{FC7BFC14-39D7-48DE-B43A-B95D3275A961}" destId="{05998408-2441-45B7-AB49-1A132010B3A6}" srcOrd="2" destOrd="0" parTransId="{520FF57C-C854-497D-A128-48CB5B62B963}" sibTransId="{4E5A9D4E-B029-4E61-9FBA-C52B31942733}"/>
    <dgm:cxn modelId="{0CBCDE93-453E-48F7-B70E-97FFE8A50F1A}" type="presOf" srcId="{32A200D0-690E-43B7-92D0-E1D2230BE326}" destId="{EAB93D2A-37A6-4507-A793-07C586EA95DE}" srcOrd="0" destOrd="13" presId="urn:diagrams.loki3.com/BracketList"/>
    <dgm:cxn modelId="{EA02F495-E801-4AE6-A4E3-AED1862138BC}" type="presOf" srcId="{1CC87DF3-1853-46AF-A712-0CA0CACDE0A5}" destId="{7D390157-D1CF-4FF1-BAF4-A74F4C4CA822}" srcOrd="0" destOrd="0" presId="urn:diagrams.loki3.com/BracketList"/>
    <dgm:cxn modelId="{B0AC2296-BD0F-4D4A-83BA-0A00BA21C290}" type="presOf" srcId="{8EC1D125-088B-43F4-9D5A-9416CE04C646}" destId="{EAB93D2A-37A6-4507-A793-07C586EA95DE}" srcOrd="0" destOrd="5" presId="urn:diagrams.loki3.com/BracketList"/>
    <dgm:cxn modelId="{BDC6E896-0804-412E-AB18-CC1DB363AA17}" srcId="{35B99A5A-E43E-4775-8FAA-42843A0C6033}" destId="{B5760171-2905-4D1D-83D1-5C313026AB69}" srcOrd="0" destOrd="0" parTransId="{5728C47F-D2E4-4E10-8792-11A3C191DC99}" sibTransId="{4353A19C-1CB1-40B8-B15B-945EA8135516}"/>
    <dgm:cxn modelId="{FE335B98-5290-4489-ADAF-B1C515A9EC72}" type="presOf" srcId="{B62DE51D-8EA5-448B-9C99-384CE2122404}" destId="{2443A367-091E-47BB-B07E-59F392238554}" srcOrd="0" destOrd="1" presId="urn:diagrams.loki3.com/BracketList"/>
    <dgm:cxn modelId="{EA626A98-1145-4218-88FA-7A15A40BA349}" type="presOf" srcId="{769770A9-171D-476E-A6C3-3E92D1B2D2CF}" destId="{E2AEB146-3B9A-42DC-835A-B7BA8BFA96B3}" srcOrd="0" destOrd="1" presId="urn:diagrams.loki3.com/BracketList"/>
    <dgm:cxn modelId="{62897099-2448-4A29-8CB4-2D5F5560D634}" type="presOf" srcId="{FC7BFC14-39D7-48DE-B43A-B95D3275A961}" destId="{CAFECA3C-58E9-434E-9244-D5A107CFD368}" srcOrd="0" destOrd="0" presId="urn:diagrams.loki3.com/BracketList"/>
    <dgm:cxn modelId="{238F5E9C-55DD-405B-9C3A-82F97A779D2D}" srcId="{35B99A5A-E43E-4775-8FAA-42843A0C6033}" destId="{C915225C-1735-48C6-A22A-2931865E01B1}" srcOrd="15" destOrd="0" parTransId="{B0EE6EB5-0E2C-413E-80B7-C44579D4E29A}" sibTransId="{B43AE8A6-4557-4E4C-853C-5C18DE95D145}"/>
    <dgm:cxn modelId="{D1CA3F9F-6C18-4546-BE76-CAC83B7DF344}" type="presOf" srcId="{5A938076-90C0-4C2E-BDF6-15327741D00C}" destId="{3A1D07C9-C523-4D6A-A6A2-AB6E9C42E36F}" srcOrd="0" destOrd="8" presId="urn:diagrams.loki3.com/BracketList"/>
    <dgm:cxn modelId="{A8DEFBA0-5304-4692-810A-B405EBD149F2}" srcId="{6A48A0FA-21D1-4291-93DF-BD38D20E6495}" destId="{FC7BFC14-39D7-48DE-B43A-B95D3275A961}" srcOrd="4" destOrd="0" parTransId="{4FC458D1-A334-4E0B-9EA0-E16A6D0673E1}" sibTransId="{3B520E88-69C9-45D2-B9F9-ABD56686CD73}"/>
    <dgm:cxn modelId="{019807A2-94DD-4AE2-A082-13F5BD33B49B}" type="presOf" srcId="{6DDBD91E-FC9A-4F50-9E50-C25D79E63889}" destId="{3A1D07C9-C523-4D6A-A6A2-AB6E9C42E36F}" srcOrd="0" destOrd="9" presId="urn:diagrams.loki3.com/BracketList"/>
    <dgm:cxn modelId="{A8555CA4-F474-4F0D-927C-0D4FCF3B929F}" srcId="{FA435C86-7A73-4851-8C1F-B84E465B2DC6}" destId="{816634B8-57A3-4AE7-A25A-49DD23A3222E}" srcOrd="14" destOrd="0" parTransId="{48DB6B7F-43C8-4448-A92E-F13586B269A4}" sibTransId="{697FD6FB-BD97-43C6-8339-58A0A69F1A8B}"/>
    <dgm:cxn modelId="{BC3657A4-BC9E-410B-83D7-C99B80A2B20A}" type="presOf" srcId="{F8278FB0-B656-404E-9B98-7C60576618E6}" destId="{EAB93D2A-37A6-4507-A793-07C586EA95DE}" srcOrd="0" destOrd="15" presId="urn:diagrams.loki3.com/BracketList"/>
    <dgm:cxn modelId="{6AE343A6-49C5-4E8D-8AC0-AB95CCE2BFF3}" type="presOf" srcId="{46C9A058-B1E7-4997-ADB8-A0A645C50452}" destId="{3A1D07C9-C523-4D6A-A6A2-AB6E9C42E36F}" srcOrd="0" destOrd="3" presId="urn:diagrams.loki3.com/BracketList"/>
    <dgm:cxn modelId="{7CB12CA8-D180-4323-BCE7-AE33B0A2E90E}" type="presOf" srcId="{F9F4FA0B-F9C8-47AF-9CD0-24A5D4769451}" destId="{7BD7C706-CC4B-4EE6-90C8-5EBAB740A3CA}" srcOrd="0" destOrd="0" presId="urn:diagrams.loki3.com/BracketList"/>
    <dgm:cxn modelId="{6AD2FBAE-0922-4249-8E1D-125B5BB62B88}" srcId="{FA435C86-7A73-4851-8C1F-B84E465B2DC6}" destId="{E566EAE6-04E5-4745-9ABA-122434EADFEC}" srcOrd="11" destOrd="0" parTransId="{EBC135F1-943F-43E1-851E-B5E574FBF7C5}" sibTransId="{1AC84B4D-69A6-43BD-B591-A60209D97EF5}"/>
    <dgm:cxn modelId="{5AF8B4B1-0BDB-48E7-B490-AE7A1CF6D152}" type="presOf" srcId="{C915225C-1735-48C6-A22A-2931865E01B1}" destId="{3A1D07C9-C523-4D6A-A6A2-AB6E9C42E36F}" srcOrd="0" destOrd="15" presId="urn:diagrams.loki3.com/BracketList"/>
    <dgm:cxn modelId="{7B97FAB3-E833-4CF7-B7A4-BEB536ACA6EB}" type="presOf" srcId="{F78CAFF8-1C5D-462F-85F6-936020020FBB}" destId="{EAB93D2A-37A6-4507-A793-07C586EA95DE}" srcOrd="0" destOrd="10" presId="urn:diagrams.loki3.com/BracketList"/>
    <dgm:cxn modelId="{67D7D7B4-642A-43C0-BA59-B136A2328FCE}" srcId="{F880E9FA-74A9-42B1-A964-6AB751928F1C}" destId="{11A83866-A66B-452A-AFBD-2C87A0BD2FD0}" srcOrd="2" destOrd="0" parTransId="{DB542996-1A25-4104-8109-BA84AD280D31}" sibTransId="{E98629C1-5600-488A-8A8A-397840653F11}"/>
    <dgm:cxn modelId="{2B97FAB4-F6B4-48D0-BEB5-7CF416CEB99C}" srcId="{BB82C490-5539-4A82-81A1-3E0DEB26DADA}" destId="{E0C8DC8B-7B3A-40C2-B214-9E6D3C24DEF6}" srcOrd="4" destOrd="0" parTransId="{B385AE0A-2702-4DA2-8775-9B86461FD2D2}" sibTransId="{7F9A9400-C98E-4F05-BA1C-297529A81EB8}"/>
    <dgm:cxn modelId="{7CB93BB5-6FDD-48C9-870B-E5FC963C3807}" type="presOf" srcId="{11A83866-A66B-452A-AFBD-2C87A0BD2FD0}" destId="{F60CF9E1-5AC1-4AD1-A00C-5F9993A5837A}" srcOrd="0" destOrd="2" presId="urn:diagrams.loki3.com/BracketList"/>
    <dgm:cxn modelId="{10FD10B6-F34E-4B62-94BA-7DEDD56BE796}" type="presOf" srcId="{6A48A0FA-21D1-4291-93DF-BD38D20E6495}" destId="{D345FF4C-A963-4073-B28E-F910013F49DB}" srcOrd="0" destOrd="0" presId="urn:diagrams.loki3.com/BracketList"/>
    <dgm:cxn modelId="{A1F51AB6-80A0-432D-9ACC-36BC3B542E08}" srcId="{6A48A0FA-21D1-4291-93DF-BD38D20E6495}" destId="{FA435C86-7A73-4851-8C1F-B84E465B2DC6}" srcOrd="0" destOrd="0" parTransId="{CA5BF3CE-D718-4F7D-8945-152ED7741C68}" sibTransId="{20ED625D-D364-4223-B0CD-E7737DADA306}"/>
    <dgm:cxn modelId="{19B3C7B7-BC8C-462F-8CC3-CB8B0B2F9F43}" srcId="{35B99A5A-E43E-4775-8FAA-42843A0C6033}" destId="{5A938076-90C0-4C2E-BDF6-15327741D00C}" srcOrd="8" destOrd="0" parTransId="{C577E06E-37FF-4833-B959-F8B6E95EAA0E}" sibTransId="{380B5755-7A17-43CD-80B2-2F3CC4474158}"/>
    <dgm:cxn modelId="{8912C2BA-67F4-47E2-9E33-14E84B2C677F}" type="presOf" srcId="{E9C435BB-FDB7-4CF1-989C-4BD1C2E952ED}" destId="{F60CF9E1-5AC1-4AD1-A00C-5F9993A5837A}" srcOrd="0" destOrd="4" presId="urn:diagrams.loki3.com/BracketList"/>
    <dgm:cxn modelId="{5BBA64BD-51E5-4219-BBEE-0A72CEE97158}" srcId="{FA435C86-7A73-4851-8C1F-B84E465B2DC6}" destId="{2FBBCE3C-B720-43B8-9F70-1A597E63CCBE}" srcOrd="1" destOrd="0" parTransId="{EC512773-AE4E-4F68-9FCD-BFDB0120DA32}" sibTransId="{68F43B95-F30C-4852-82C4-5AF1723AD8D3}"/>
    <dgm:cxn modelId="{539197BD-C098-4E9E-8517-4C49E01677D7}" srcId="{FA435C86-7A73-4851-8C1F-B84E465B2DC6}" destId="{292FCCE2-F1ED-458B-9812-18E38EA19AFB}" srcOrd="4" destOrd="0" parTransId="{D84012AA-B2D8-4922-B1FC-23D98CCB81E1}" sibTransId="{F04DD518-73BE-49E0-B40F-CDA24BCB9660}"/>
    <dgm:cxn modelId="{869BD6BE-5110-404C-A90A-3B24AABB3FD7}" type="presOf" srcId="{5C0658F0-4711-4279-8E94-EAB274BE9E2A}" destId="{EAB93D2A-37A6-4507-A793-07C586EA95DE}" srcOrd="0" destOrd="7" presId="urn:diagrams.loki3.com/BracketList"/>
    <dgm:cxn modelId="{6A99E3BE-F1A8-4F47-9E57-FA872E73D0EB}" srcId="{FA435C86-7A73-4851-8C1F-B84E465B2DC6}" destId="{9B8AB3D6-C9A8-4591-B3C2-4FEE511D3FE7}" srcOrd="2" destOrd="0" parTransId="{248E02E8-0463-446D-832D-4ED61C59B270}" sibTransId="{FA22F5A7-C6FB-4A03-BCF1-0CE26BF601FF}"/>
    <dgm:cxn modelId="{F43E3FBF-C7B5-41A2-997C-0645AC9D02E6}" type="presOf" srcId="{420D3226-90CF-49F0-A37A-C60D431E0BD1}" destId="{3A1D07C9-C523-4D6A-A6A2-AB6E9C42E36F}" srcOrd="0" destOrd="6" presId="urn:diagrams.loki3.com/BracketList"/>
    <dgm:cxn modelId="{00294BC1-1B8D-4571-8C65-C08635562B51}" type="presOf" srcId="{2958B8ED-0386-4C25-B745-DCC5AEDA2C44}" destId="{3077F8CC-2697-4B40-8658-E0729D479218}" srcOrd="0" destOrd="0" presId="urn:diagrams.loki3.com/BracketList"/>
    <dgm:cxn modelId="{7D83C1C1-D452-4528-A759-C324C763C6A8}" type="presOf" srcId="{C61DEDB9-DC31-4752-BFE5-58C049A09CAA}" destId="{3A1D07C9-C523-4D6A-A6A2-AB6E9C42E36F}" srcOrd="0" destOrd="17" presId="urn:diagrams.loki3.com/BracketList"/>
    <dgm:cxn modelId="{DE633DCA-B133-46D5-BCBA-DE39C8DC6464}" type="presOf" srcId="{6FE93483-C294-4E2F-A78D-ADAEDD6EFF81}" destId="{EAB93D2A-37A6-4507-A793-07C586EA95DE}" srcOrd="0" destOrd="9" presId="urn:diagrams.loki3.com/BracketList"/>
    <dgm:cxn modelId="{DC8163CB-5EA8-4E93-8FE9-76AD3F7321DA}" srcId="{35B99A5A-E43E-4775-8FAA-42843A0C6033}" destId="{3633BB1E-110F-4B42-8DD2-C91A57F165B3}" srcOrd="12" destOrd="0" parTransId="{15E032BB-A97E-470F-8114-A53381653BD4}" sibTransId="{24474446-49B9-438E-A4E1-4AF5A931933B}"/>
    <dgm:cxn modelId="{15D767CD-4FEA-4F03-BE28-7989D51095AE}" srcId="{35B99A5A-E43E-4775-8FAA-42843A0C6033}" destId="{9E0C4D34-87E5-42A0-A8E5-B31F943FA110}" srcOrd="18" destOrd="0" parTransId="{BB74AC09-597A-40E9-9A40-273B37A4EA84}" sibTransId="{35166DAB-D374-46A2-946C-F1047BF35A0B}"/>
    <dgm:cxn modelId="{62ADFDCF-A274-4BE5-9763-D230BC2E3805}" type="presOf" srcId="{E566EAE6-04E5-4745-9ABA-122434EADFEC}" destId="{EAB93D2A-37A6-4507-A793-07C586EA95DE}" srcOrd="0" destOrd="11" presId="urn:diagrams.loki3.com/BracketList"/>
    <dgm:cxn modelId="{BCDE7AD4-4DFD-4F01-8FA6-CA2B858D079B}" type="presOf" srcId="{35B99A5A-E43E-4775-8FAA-42843A0C6033}" destId="{06F54603-1D3E-4290-AE11-FB0B8636E7C0}" srcOrd="0" destOrd="0" presId="urn:diagrams.loki3.com/BracketList"/>
    <dgm:cxn modelId="{63BB9AD6-90C6-4C45-A341-F09602A7AEAB}" type="presOf" srcId="{AB981497-3C15-43E8-BF73-24601E509162}" destId="{3A1D07C9-C523-4D6A-A6A2-AB6E9C42E36F}" srcOrd="0" destOrd="13" presId="urn:diagrams.loki3.com/BracketList"/>
    <dgm:cxn modelId="{3542B9D7-8075-4053-9FD3-01B1CDBE0E15}" type="presOf" srcId="{F951FA68-C291-408E-A419-6C420B1ED6A5}" destId="{3A1D07C9-C523-4D6A-A6A2-AB6E9C42E36F}" srcOrd="0" destOrd="19" presId="urn:diagrams.loki3.com/BracketList"/>
    <dgm:cxn modelId="{8F62E4D7-6275-4674-90C1-DAEF3F87A2CD}" type="presOf" srcId="{9E0C4D34-87E5-42A0-A8E5-B31F943FA110}" destId="{3A1D07C9-C523-4D6A-A6A2-AB6E9C42E36F}" srcOrd="0" destOrd="18" presId="urn:diagrams.loki3.com/BracketList"/>
    <dgm:cxn modelId="{D8ECF9D7-A692-407D-A50E-5BCAE7B02C7B}" srcId="{FA435C86-7A73-4851-8C1F-B84E465B2DC6}" destId="{5C0658F0-4711-4279-8E94-EAB274BE9E2A}" srcOrd="7" destOrd="0" parTransId="{E52508AC-9A23-491A-99C2-1972B764F6EF}" sibTransId="{10487D93-E9FC-42A5-87D0-1FD8CE03AE87}"/>
    <dgm:cxn modelId="{AE6BE6DB-7D0D-4B47-84FB-49C1D0E144F8}" srcId="{FA435C86-7A73-4851-8C1F-B84E465B2DC6}" destId="{450AE785-07D4-43C3-BB42-A0229DCED5CB}" srcOrd="17" destOrd="0" parTransId="{7EDF39C6-F253-4CBA-9166-610271920EC7}" sibTransId="{11C85C6F-0AA7-4717-9FEC-B23E8E61349A}"/>
    <dgm:cxn modelId="{91BFDCDC-AF19-4914-B8F7-F9668FBC9113}" srcId="{2958B8ED-0386-4C25-B745-DCC5AEDA2C44}" destId="{C92834AF-0EAB-4608-B8F3-5CFAB641FE66}" srcOrd="3" destOrd="0" parTransId="{008ECA30-4B58-4FE1-8E02-D32CB3DEADDA}" sibTransId="{24D0F009-5F75-447A-B8FC-FCEC12D85B4B}"/>
    <dgm:cxn modelId="{5B00DFDD-F73E-44BD-AE15-4C5221B2B178}" type="presOf" srcId="{ED50E9BF-F970-4901-B50A-7761203ABBD1}" destId="{2443A367-091E-47BB-B07E-59F392238554}" srcOrd="0" destOrd="2" presId="urn:diagrams.loki3.com/BracketList"/>
    <dgm:cxn modelId="{6C9CCCE0-22C8-41E6-82FF-F7B535818A6F}" type="presOf" srcId="{292FCCE2-F1ED-458B-9812-18E38EA19AFB}" destId="{EAB93D2A-37A6-4507-A793-07C586EA95DE}" srcOrd="0" destOrd="4" presId="urn:diagrams.loki3.com/BracketList"/>
    <dgm:cxn modelId="{7AB3D6E0-90B7-4270-8374-C145CB966E30}" type="presOf" srcId="{FA435C86-7A73-4851-8C1F-B84E465B2DC6}" destId="{FB79D008-B3EC-4BF7-BEC8-CE8D221823E8}" srcOrd="0" destOrd="0" presId="urn:diagrams.loki3.com/BracketList"/>
    <dgm:cxn modelId="{69B605E1-A209-46F3-AAB6-9D98C984A115}" type="presOf" srcId="{0F1CF66B-3A69-4880-9BDE-04307F905357}" destId="{EAB93D2A-37A6-4507-A793-07C586EA95DE}" srcOrd="0" destOrd="16" presId="urn:diagrams.loki3.com/BracketList"/>
    <dgm:cxn modelId="{E98084E3-57EA-4788-A07C-44E059428D2C}" type="presOf" srcId="{4E64E123-7A40-4897-86C2-8345A64AE2CC}" destId="{3A1D07C9-C523-4D6A-A6A2-AB6E9C42E36F}" srcOrd="0" destOrd="11" presId="urn:diagrams.loki3.com/BracketList"/>
    <dgm:cxn modelId="{22289BE6-10C6-47B7-9E27-0C0ED05CD05C}" srcId="{BB82C490-5539-4A82-81A1-3E0DEB26DADA}" destId="{32A7E149-6582-4FF6-8A84-C6DE69DC363E}" srcOrd="0" destOrd="0" parTransId="{815A834B-7186-45D3-9869-B3F0A9F581A2}" sibTransId="{5E75AA31-B059-4CC3-8AE8-D2853CD42536}"/>
    <dgm:cxn modelId="{EAB924E9-7401-454B-A5C6-5FC4C94EB99C}" srcId="{FA435C86-7A73-4851-8C1F-B84E465B2DC6}" destId="{8EC1D125-088B-43F4-9D5A-9416CE04C646}" srcOrd="5" destOrd="0" parTransId="{1169872C-D87C-49E8-8F02-2BF8DA91DAF6}" sibTransId="{3AE8AAD3-30FF-4A52-B4DE-ADC1D07883B7}"/>
    <dgm:cxn modelId="{88D2EBEA-FA49-4532-B72D-39D00983941A}" srcId="{F880E9FA-74A9-42B1-A964-6AB751928F1C}" destId="{D4CC22BD-40DD-4529-81C2-8C52C2208374}" srcOrd="1" destOrd="0" parTransId="{7821C834-45EB-4714-885D-7F3CA773910E}" sibTransId="{395395E2-47F2-424F-BE07-7FAF3697658E}"/>
    <dgm:cxn modelId="{33FCC3EB-181D-4868-816A-20B3F9248149}" type="presOf" srcId="{0BE3F4B6-0B96-4E80-A685-0328CD63B178}" destId="{3A1D07C9-C523-4D6A-A6A2-AB6E9C42E36F}" srcOrd="0" destOrd="4" presId="urn:diagrams.loki3.com/BracketList"/>
    <dgm:cxn modelId="{95CA0BED-10E0-4570-B412-623C2004E264}" srcId="{35B99A5A-E43E-4775-8FAA-42843A0C6033}" destId="{AB981497-3C15-43E8-BF73-24601E509162}" srcOrd="13" destOrd="0" parTransId="{5C2CC3B8-A980-482E-95C1-7A25518D6816}" sibTransId="{A4E3C289-CC91-4EBC-BFA7-35F618BD653F}"/>
    <dgm:cxn modelId="{22862DEE-F2D0-4841-BA6D-B22EBDCDA37E}" type="presOf" srcId="{2FBBCE3C-B720-43B8-9F70-1A597E63CCBE}" destId="{EAB93D2A-37A6-4507-A793-07C586EA95DE}" srcOrd="0" destOrd="1" presId="urn:diagrams.loki3.com/BracketList"/>
    <dgm:cxn modelId="{2D8E6BF0-C0ED-420D-A66F-5098C1A22700}" srcId="{F880E9FA-74A9-42B1-A964-6AB751928F1C}" destId="{CA0616C3-C7D7-40C6-AC70-9C32D7F84962}" srcOrd="3" destOrd="0" parTransId="{3B8269D4-6223-4724-8EDF-41676E08A316}" sibTransId="{C5F2B853-B414-43E9-B6B1-3E3E56B2FE41}"/>
    <dgm:cxn modelId="{676373F0-CED3-4947-B13F-E10D7E7CEF7D}" srcId="{6A48A0FA-21D1-4291-93DF-BD38D20E6495}" destId="{2958B8ED-0386-4C25-B745-DCC5AEDA2C44}" srcOrd="1" destOrd="0" parTransId="{5A53E5A9-9980-46B5-8685-8F25F74B5DC7}" sibTransId="{18EC46B8-7D53-4534-97C3-3B344F6ACF11}"/>
    <dgm:cxn modelId="{76D371F1-30CB-4F3C-89E4-89C30278E8E4}" srcId="{2958B8ED-0386-4C25-B745-DCC5AEDA2C44}" destId="{14F443FA-17E0-491E-85DA-815A52A6600B}" srcOrd="2" destOrd="0" parTransId="{571D3760-5D15-4394-8E43-5EBA19730406}" sibTransId="{9789B8E8-1C24-4A48-A4F3-FDBFCD651569}"/>
    <dgm:cxn modelId="{371F3CF8-4D2C-4D8C-A711-9A5247D6FC7B}" srcId="{2958B8ED-0386-4C25-B745-DCC5AEDA2C44}" destId="{A8F2D3B7-5A64-4DAE-8F23-BB227F8ECCEF}" srcOrd="1" destOrd="0" parTransId="{D7F9B72C-F7E9-423D-AB54-4075D9C8D9A9}" sibTransId="{DE37409E-A0E1-4E21-BFA0-D7063B00D2B3}"/>
    <dgm:cxn modelId="{AF27B4F8-55F4-4B73-94C8-D842D92302A7}" type="presOf" srcId="{A8F2D3B7-5A64-4DAE-8F23-BB227F8ECCEF}" destId="{7D390157-D1CF-4FF1-BAF4-A74F4C4CA822}" srcOrd="0" destOrd="1" presId="urn:diagrams.loki3.com/BracketList"/>
    <dgm:cxn modelId="{052762F9-D5FA-41A0-8B45-B931BD1B7468}" srcId="{35B99A5A-E43E-4775-8FAA-42843A0C6033}" destId="{C61DEDB9-DC31-4752-BFE5-58C049A09CAA}" srcOrd="17" destOrd="0" parTransId="{18E15AAA-9301-41FB-BD09-B47F864D1153}" sibTransId="{7D84BB08-E0A4-467A-8769-6A2014051CC0}"/>
    <dgm:cxn modelId="{B5C731FB-7900-4A82-A611-2D47183C46CF}" srcId="{35B99A5A-E43E-4775-8FAA-42843A0C6033}" destId="{F12CE3F0-529A-4424-9EAE-BAD81F3974BD}" srcOrd="5" destOrd="0" parTransId="{33069F09-A32E-42B3-A165-60F0946CB824}" sibTransId="{5E32AFB8-72D2-497B-BCA0-DE3C66A50A18}"/>
    <dgm:cxn modelId="{6EFABDFB-DC90-43D4-8C9B-017E8DCEA34C}" srcId="{FA435C86-7A73-4851-8C1F-B84E465B2DC6}" destId="{4A30C345-C8B8-4FAB-8970-59AB254E1F09}" srcOrd="8" destOrd="0" parTransId="{B8394F10-9D68-488A-A80B-C94870DFA5A1}" sibTransId="{70B0D13C-A2AF-41E1-8AC6-003B06CA278D}"/>
    <dgm:cxn modelId="{43D758FC-E683-4CC4-B5A2-0BA80DAA725E}" type="presOf" srcId="{15AF96CB-0C57-4529-AB90-5117A3C8C919}" destId="{3A1D07C9-C523-4D6A-A6A2-AB6E9C42E36F}" srcOrd="0" destOrd="10" presId="urn:diagrams.loki3.com/BracketList"/>
    <dgm:cxn modelId="{5404B9FC-1B5C-4A7E-A608-5C2E7522C3D9}" type="presOf" srcId="{8C88C0D2-407F-4FE8-9A4B-0F45AAFB216A}" destId="{EAB93D2A-37A6-4507-A793-07C586EA95DE}" srcOrd="0" destOrd="12" presId="urn:diagrams.loki3.com/BracketList"/>
    <dgm:cxn modelId="{8DC80AFF-420E-4335-8D10-91B219E95A9E}" type="presOf" srcId="{761F986A-8F01-4DC3-B9F9-C69FC1327943}" destId="{3A1D07C9-C523-4D6A-A6A2-AB6E9C42E36F}" srcOrd="0" destOrd="16" presId="urn:diagrams.loki3.com/BracketList"/>
    <dgm:cxn modelId="{F07663A7-49D9-4648-8B66-450B70B7F09A}" type="presParOf" srcId="{D345FF4C-A963-4073-B28E-F910013F49DB}" destId="{4356CA95-D8EF-4E86-8130-A203F9024656}" srcOrd="0" destOrd="0" presId="urn:diagrams.loki3.com/BracketList"/>
    <dgm:cxn modelId="{D939A6C9-8A47-4D5B-9670-C4EEB9A35687}" type="presParOf" srcId="{4356CA95-D8EF-4E86-8130-A203F9024656}" destId="{FB79D008-B3EC-4BF7-BEC8-CE8D221823E8}" srcOrd="0" destOrd="0" presId="urn:diagrams.loki3.com/BracketList"/>
    <dgm:cxn modelId="{521DF64C-F0C4-48DE-B751-8F795EC2A132}" type="presParOf" srcId="{4356CA95-D8EF-4E86-8130-A203F9024656}" destId="{985594C9-C14A-4348-BF50-BA3995DFCA5E}" srcOrd="1" destOrd="0" presId="urn:diagrams.loki3.com/BracketList"/>
    <dgm:cxn modelId="{591FDEA4-CB1D-483B-B744-E11ADC6FC5F6}" type="presParOf" srcId="{4356CA95-D8EF-4E86-8130-A203F9024656}" destId="{5F444DD6-7A44-4890-B7FF-4DFB4BA3029A}" srcOrd="2" destOrd="0" presId="urn:diagrams.loki3.com/BracketList"/>
    <dgm:cxn modelId="{381EDF5B-A46A-4032-93AB-3D7591855C50}" type="presParOf" srcId="{4356CA95-D8EF-4E86-8130-A203F9024656}" destId="{EAB93D2A-37A6-4507-A793-07C586EA95DE}" srcOrd="3" destOrd="0" presId="urn:diagrams.loki3.com/BracketList"/>
    <dgm:cxn modelId="{882EFF93-65DC-423C-9F4E-DDDE33598F1D}" type="presParOf" srcId="{D345FF4C-A963-4073-B28E-F910013F49DB}" destId="{3EB6E1BB-C308-42FF-AD8B-EAFBF76FA230}" srcOrd="1" destOrd="0" presId="urn:diagrams.loki3.com/BracketList"/>
    <dgm:cxn modelId="{44A4E928-0424-416E-A753-68804DACEB2E}" type="presParOf" srcId="{D345FF4C-A963-4073-B28E-F910013F49DB}" destId="{B4DECC16-9268-44ED-9D84-CE42181BD80C}" srcOrd="2" destOrd="0" presId="urn:diagrams.loki3.com/BracketList"/>
    <dgm:cxn modelId="{540C1E48-45C9-4B27-9941-8C9E461EBE5E}" type="presParOf" srcId="{B4DECC16-9268-44ED-9D84-CE42181BD80C}" destId="{3077F8CC-2697-4B40-8658-E0729D479218}" srcOrd="0" destOrd="0" presId="urn:diagrams.loki3.com/BracketList"/>
    <dgm:cxn modelId="{66FD0708-02D0-4E67-A863-FA3CC36F61D5}" type="presParOf" srcId="{B4DECC16-9268-44ED-9D84-CE42181BD80C}" destId="{D0A22C5B-18B9-4281-9B43-5F3499AD6109}" srcOrd="1" destOrd="0" presId="urn:diagrams.loki3.com/BracketList"/>
    <dgm:cxn modelId="{8DAED29D-193C-4920-8D8C-F035C49BE1F6}" type="presParOf" srcId="{B4DECC16-9268-44ED-9D84-CE42181BD80C}" destId="{D304DE54-F22F-4644-9EC0-27C0EA8AD831}" srcOrd="2" destOrd="0" presId="urn:diagrams.loki3.com/BracketList"/>
    <dgm:cxn modelId="{4D92FC6B-B00B-46C2-96C9-E652CCF72B94}" type="presParOf" srcId="{B4DECC16-9268-44ED-9D84-CE42181BD80C}" destId="{7D390157-D1CF-4FF1-BAF4-A74F4C4CA822}" srcOrd="3" destOrd="0" presId="urn:diagrams.loki3.com/BracketList"/>
    <dgm:cxn modelId="{AE0C4B15-2102-4BD9-BCD2-2478F7A9E41B}" type="presParOf" srcId="{D345FF4C-A963-4073-B28E-F910013F49DB}" destId="{0EA5ED4E-BAA4-4D62-A508-2D2D001D05CB}" srcOrd="3" destOrd="0" presId="urn:diagrams.loki3.com/BracketList"/>
    <dgm:cxn modelId="{029A43EA-9A7B-427C-8664-4F2E92E02452}" type="presParOf" srcId="{D345FF4C-A963-4073-B28E-F910013F49DB}" destId="{E778D7C2-39CC-46B4-B9AF-BCA19E3382F0}" srcOrd="4" destOrd="0" presId="urn:diagrams.loki3.com/BracketList"/>
    <dgm:cxn modelId="{E0A9C1DD-5A8A-4D29-8FCF-AAC92818B0C0}" type="presParOf" srcId="{E778D7C2-39CC-46B4-B9AF-BCA19E3382F0}" destId="{06F54603-1D3E-4290-AE11-FB0B8636E7C0}" srcOrd="0" destOrd="0" presId="urn:diagrams.loki3.com/BracketList"/>
    <dgm:cxn modelId="{F800718D-F244-4429-A52C-233084906948}" type="presParOf" srcId="{E778D7C2-39CC-46B4-B9AF-BCA19E3382F0}" destId="{473471E8-24F0-4AE2-8369-50ED1891CC88}" srcOrd="1" destOrd="0" presId="urn:diagrams.loki3.com/BracketList"/>
    <dgm:cxn modelId="{76BBC5A0-135F-4C63-BD00-CC57BE36C4AA}" type="presParOf" srcId="{E778D7C2-39CC-46B4-B9AF-BCA19E3382F0}" destId="{AC543322-7257-4A6F-8C3D-A903500AE8BE}" srcOrd="2" destOrd="0" presId="urn:diagrams.loki3.com/BracketList"/>
    <dgm:cxn modelId="{BFA69C34-9422-4DC5-9402-3A1E50C8E833}" type="presParOf" srcId="{E778D7C2-39CC-46B4-B9AF-BCA19E3382F0}" destId="{3A1D07C9-C523-4D6A-A6A2-AB6E9C42E36F}" srcOrd="3" destOrd="0" presId="urn:diagrams.loki3.com/BracketList"/>
    <dgm:cxn modelId="{B4BC0DB8-135A-407B-A173-905C8C1CFB47}" type="presParOf" srcId="{D345FF4C-A963-4073-B28E-F910013F49DB}" destId="{1C70814B-1166-4CF8-A505-D934C5F2D34B}" srcOrd="5" destOrd="0" presId="urn:diagrams.loki3.com/BracketList"/>
    <dgm:cxn modelId="{9FE4C999-563D-4D33-9122-2F392F792ED9}" type="presParOf" srcId="{D345FF4C-A963-4073-B28E-F910013F49DB}" destId="{40C64FF2-2450-43E5-9050-B3332E9981F2}" srcOrd="6" destOrd="0" presId="urn:diagrams.loki3.com/BracketList"/>
    <dgm:cxn modelId="{48517148-59FF-41E4-A201-63D52B12FB4A}" type="presParOf" srcId="{40C64FF2-2450-43E5-9050-B3332E9981F2}" destId="{C5C5B5A9-6BD5-42D9-BA7B-5207D4183432}" srcOrd="0" destOrd="0" presId="urn:diagrams.loki3.com/BracketList"/>
    <dgm:cxn modelId="{D0E70DE1-2A36-4754-932C-210027B32EA4}" type="presParOf" srcId="{40C64FF2-2450-43E5-9050-B3332E9981F2}" destId="{72F996E3-C383-47B3-BAC8-FD5F01309C85}" srcOrd="1" destOrd="0" presId="urn:diagrams.loki3.com/BracketList"/>
    <dgm:cxn modelId="{4FC0F391-620A-4694-B853-FFB956664E58}" type="presParOf" srcId="{40C64FF2-2450-43E5-9050-B3332E9981F2}" destId="{69087538-EF7A-4E60-A631-DC3AED8C3B26}" srcOrd="2" destOrd="0" presId="urn:diagrams.loki3.com/BracketList"/>
    <dgm:cxn modelId="{B38A1767-BA1C-45E3-B1F6-F08E4CB32CB4}" type="presParOf" srcId="{40C64FF2-2450-43E5-9050-B3332E9981F2}" destId="{F60CF9E1-5AC1-4AD1-A00C-5F9993A5837A}" srcOrd="3" destOrd="0" presId="urn:diagrams.loki3.com/BracketList"/>
    <dgm:cxn modelId="{1268840E-C19D-4356-8A9E-FCD9848F57D2}" type="presParOf" srcId="{D345FF4C-A963-4073-B28E-F910013F49DB}" destId="{F91334AD-4ADB-4EC1-8197-0D1163CF1A24}" srcOrd="7" destOrd="0" presId="urn:diagrams.loki3.com/BracketList"/>
    <dgm:cxn modelId="{5A4BA8EE-76F4-4875-9F7D-A5951DE2CD2C}" type="presParOf" srcId="{D345FF4C-A963-4073-B28E-F910013F49DB}" destId="{96F3CE21-1431-446D-AC67-582609D2E64F}" srcOrd="8" destOrd="0" presId="urn:diagrams.loki3.com/BracketList"/>
    <dgm:cxn modelId="{11B4D035-01A3-4828-94AC-75C126D00446}" type="presParOf" srcId="{96F3CE21-1431-446D-AC67-582609D2E64F}" destId="{CAFECA3C-58E9-434E-9244-D5A107CFD368}" srcOrd="0" destOrd="0" presId="urn:diagrams.loki3.com/BracketList"/>
    <dgm:cxn modelId="{3B54BA8E-6115-482F-B309-FA6B77585F43}" type="presParOf" srcId="{96F3CE21-1431-446D-AC67-582609D2E64F}" destId="{98EF3AF5-23C3-499C-9E4F-D5886FC541C9}" srcOrd="1" destOrd="0" presId="urn:diagrams.loki3.com/BracketList"/>
    <dgm:cxn modelId="{DD1ABBA0-AAAD-4973-8C13-74E2E1756A6B}" type="presParOf" srcId="{96F3CE21-1431-446D-AC67-582609D2E64F}" destId="{8B5122D5-1EE6-4BA9-9F0F-5820946CCA27}" srcOrd="2" destOrd="0" presId="urn:diagrams.loki3.com/BracketList"/>
    <dgm:cxn modelId="{B18AB318-F623-43E7-BED3-EAF1D295C399}" type="presParOf" srcId="{96F3CE21-1431-446D-AC67-582609D2E64F}" destId="{E2AEB146-3B9A-42DC-835A-B7BA8BFA96B3}" srcOrd="3" destOrd="0" presId="urn:diagrams.loki3.com/BracketList"/>
    <dgm:cxn modelId="{966281ED-DF88-4023-9EAD-F2435FE70F92}" type="presParOf" srcId="{D345FF4C-A963-4073-B28E-F910013F49DB}" destId="{B313E3FF-E15C-467B-8B1E-F6C6214DFCD1}" srcOrd="9" destOrd="0" presId="urn:diagrams.loki3.com/BracketList"/>
    <dgm:cxn modelId="{63087758-7093-4A90-A786-76830736CE9D}" type="presParOf" srcId="{D345FF4C-A963-4073-B28E-F910013F49DB}" destId="{511B73F3-4203-46D1-9D46-127B91683621}" srcOrd="10" destOrd="0" presId="urn:diagrams.loki3.com/BracketList"/>
    <dgm:cxn modelId="{B8FB0DC2-AB78-4B1E-8108-62147853F262}" type="presParOf" srcId="{511B73F3-4203-46D1-9D46-127B91683621}" destId="{7BD7C706-CC4B-4EE6-90C8-5EBAB740A3CA}" srcOrd="0" destOrd="0" presId="urn:diagrams.loki3.com/BracketList"/>
    <dgm:cxn modelId="{4F18D2CB-4CCA-4102-BCFF-5B168B3AE09B}" type="presParOf" srcId="{511B73F3-4203-46D1-9D46-127B91683621}" destId="{AA99D7FB-F6B3-4191-8FDE-99F7431D0BEC}" srcOrd="1" destOrd="0" presId="urn:diagrams.loki3.com/BracketList"/>
    <dgm:cxn modelId="{FD8EEA77-63AF-41C0-B03B-AD2174D94750}" type="presParOf" srcId="{511B73F3-4203-46D1-9D46-127B91683621}" destId="{F968C362-9FA9-4B0E-AEA4-8A812AD2BC40}" srcOrd="2" destOrd="0" presId="urn:diagrams.loki3.com/BracketList"/>
    <dgm:cxn modelId="{186AEDBF-3CC2-4360-B2C9-156113E68DA1}" type="presParOf" srcId="{511B73F3-4203-46D1-9D46-127B91683621}" destId="{EDD8ECB7-C96C-4DE9-A2A3-7717F404AAEA}" srcOrd="3" destOrd="0" presId="urn:diagrams.loki3.com/BracketList"/>
    <dgm:cxn modelId="{AB8934E4-647C-4409-8707-422A97A42CF4}" type="presParOf" srcId="{D345FF4C-A963-4073-B28E-F910013F49DB}" destId="{C4BC7FDB-8751-4176-938B-AA79232FC22C}" srcOrd="11" destOrd="0" presId="urn:diagrams.loki3.com/BracketList"/>
    <dgm:cxn modelId="{CA21E344-6015-44CE-8E29-B3506A6EBFFF}" type="presParOf" srcId="{D345FF4C-A963-4073-B28E-F910013F49DB}" destId="{5E9F23F1-93CD-4E56-A427-5754D28D498F}" srcOrd="12" destOrd="0" presId="urn:diagrams.loki3.com/BracketList"/>
    <dgm:cxn modelId="{94FC9856-3BC4-468E-A268-56C0A5C26E5B}" type="presParOf" srcId="{5E9F23F1-93CD-4E56-A427-5754D28D498F}" destId="{CF460A4B-27ED-4FD0-B0C0-4E4BB887AB54}" srcOrd="0" destOrd="0" presId="urn:diagrams.loki3.com/BracketList"/>
    <dgm:cxn modelId="{33D064DA-254C-45EB-921A-E7B337AAA224}" type="presParOf" srcId="{5E9F23F1-93CD-4E56-A427-5754D28D498F}" destId="{72AD840B-1246-4985-86C9-D647257DCB49}" srcOrd="1" destOrd="0" presId="urn:diagrams.loki3.com/BracketList"/>
    <dgm:cxn modelId="{CABC9981-2174-4A7E-A147-D007493E3E7C}" type="presParOf" srcId="{5E9F23F1-93CD-4E56-A427-5754D28D498F}" destId="{CEB71158-AC82-4379-8DD1-43199292669E}" srcOrd="2" destOrd="0" presId="urn:diagrams.loki3.com/BracketList"/>
    <dgm:cxn modelId="{77368626-6BD9-42B3-B784-F1BA6AB0B675}" type="presParOf" srcId="{5E9F23F1-93CD-4E56-A427-5754D28D498F}" destId="{2443A367-091E-47BB-B07E-59F39223855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9D008-B3EC-4BF7-BEC8-CE8D221823E8}">
      <dsp:nvSpPr>
        <dsp:cNvPr id="0" name=""/>
        <dsp:cNvSpPr/>
      </dsp:nvSpPr>
      <dsp:spPr>
        <a:xfrm>
          <a:off x="664747" y="1201842"/>
          <a:ext cx="1081617" cy="14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Technology</a:t>
          </a:r>
          <a:endParaRPr lang="en-US" sz="1400" b="1" kern="1200" dirty="0"/>
        </a:p>
      </dsp:txBody>
      <dsp:txXfrm>
        <a:off x="664747" y="1201842"/>
        <a:ext cx="1081617" cy="142312"/>
      </dsp:txXfrm>
    </dsp:sp>
    <dsp:sp modelId="{985594C9-C14A-4348-BF50-BA3995DFCA5E}">
      <dsp:nvSpPr>
        <dsp:cNvPr id="0" name=""/>
        <dsp:cNvSpPr/>
      </dsp:nvSpPr>
      <dsp:spPr>
        <a:xfrm>
          <a:off x="1746364" y="436912"/>
          <a:ext cx="216323" cy="167217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93D2A-37A6-4507-A793-07C586EA95DE}">
      <dsp:nvSpPr>
        <dsp:cNvPr id="0" name=""/>
        <dsp:cNvSpPr/>
      </dsp:nvSpPr>
      <dsp:spPr>
        <a:xfrm>
          <a:off x="2049217" y="436912"/>
          <a:ext cx="1613805" cy="1672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Artificial Intelligence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Audio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Computer Vision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Data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Developers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Engineering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Geospatial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Graphics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Input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IoT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Networks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Robotics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Security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Semiconductors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Sensors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Simulation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Smart Cities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Telecommunications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Video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Web Services</a:t>
          </a:r>
          <a:endParaRPr lang="en-US" sz="500" kern="1200" dirty="0"/>
        </a:p>
      </dsp:txBody>
      <dsp:txXfrm>
        <a:off x="2049217" y="436912"/>
        <a:ext cx="1613805" cy="1672171"/>
      </dsp:txXfrm>
    </dsp:sp>
    <dsp:sp modelId="{3077F8CC-2697-4B40-8658-E0729D479218}">
      <dsp:nvSpPr>
        <dsp:cNvPr id="0" name=""/>
        <dsp:cNvSpPr/>
      </dsp:nvSpPr>
      <dsp:spPr>
        <a:xfrm>
          <a:off x="664747" y="2233818"/>
          <a:ext cx="1081617" cy="14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Displays</a:t>
          </a:r>
        </a:p>
      </dsp:txBody>
      <dsp:txXfrm>
        <a:off x="664747" y="2233818"/>
        <a:ext cx="1081617" cy="142312"/>
      </dsp:txXfrm>
    </dsp:sp>
    <dsp:sp modelId="{D0A22C5B-18B9-4281-9B43-5F3499AD6109}">
      <dsp:nvSpPr>
        <dsp:cNvPr id="0" name=""/>
        <dsp:cNvSpPr/>
      </dsp:nvSpPr>
      <dsp:spPr>
        <a:xfrm>
          <a:off x="1746364" y="2127084"/>
          <a:ext cx="216323" cy="355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90157-D1CF-4FF1-BAF4-A74F4C4CA822}">
      <dsp:nvSpPr>
        <dsp:cNvPr id="0" name=""/>
        <dsp:cNvSpPr/>
      </dsp:nvSpPr>
      <dsp:spPr>
        <a:xfrm>
          <a:off x="2049217" y="2127084"/>
          <a:ext cx="1613805" cy="355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Device Energy Management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Display Technology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Optics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Wearables</a:t>
          </a:r>
        </a:p>
      </dsp:txBody>
      <dsp:txXfrm>
        <a:off x="2049217" y="2127084"/>
        <a:ext cx="1613805" cy="355781"/>
      </dsp:txXfrm>
    </dsp:sp>
    <dsp:sp modelId="{06F54603-1D3E-4290-AE11-FB0B8636E7C0}">
      <dsp:nvSpPr>
        <dsp:cNvPr id="0" name=""/>
        <dsp:cNvSpPr/>
      </dsp:nvSpPr>
      <dsp:spPr>
        <a:xfrm>
          <a:off x="664747" y="3243365"/>
          <a:ext cx="1081617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Industries</a:t>
          </a:r>
        </a:p>
      </dsp:txBody>
      <dsp:txXfrm>
        <a:off x="664747" y="3243365"/>
        <a:ext cx="1081617" cy="198000"/>
      </dsp:txXfrm>
    </dsp:sp>
    <dsp:sp modelId="{473471E8-24F0-4AE2-8369-50ED1891CC88}">
      <dsp:nvSpPr>
        <dsp:cNvPr id="0" name=""/>
        <dsp:cNvSpPr/>
      </dsp:nvSpPr>
      <dsp:spPr>
        <a:xfrm>
          <a:off x="1746364" y="2500865"/>
          <a:ext cx="216323" cy="1683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D07C9-C523-4D6A-A6A2-AB6E9C42E36F}">
      <dsp:nvSpPr>
        <dsp:cNvPr id="0" name=""/>
        <dsp:cNvSpPr/>
      </dsp:nvSpPr>
      <dsp:spPr>
        <a:xfrm>
          <a:off x="2049217" y="2500865"/>
          <a:ext cx="1613805" cy="1683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Automotive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Aviation and aerospace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Chemical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Construction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Consumer Products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Cultural Heritage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Education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Emergency Response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Food, Agriculture, and Natural Sciences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Government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Industrial Equipment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Liberal Arts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Manufacturing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Marine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Medical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Metals and Mining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Oil and Gas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Power and Energy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Transportation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Utilities</a:t>
          </a:r>
        </a:p>
      </dsp:txBody>
      <dsp:txXfrm>
        <a:off x="2049217" y="2500865"/>
        <a:ext cx="1613805" cy="1683000"/>
      </dsp:txXfrm>
    </dsp:sp>
    <dsp:sp modelId="{C5C5B5A9-6BD5-42D9-BA7B-5207D4183432}">
      <dsp:nvSpPr>
        <dsp:cNvPr id="0" name=""/>
        <dsp:cNvSpPr/>
      </dsp:nvSpPr>
      <dsp:spPr>
        <a:xfrm>
          <a:off x="664747" y="4201865"/>
          <a:ext cx="1081617" cy="45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End Users and User Experience</a:t>
          </a:r>
        </a:p>
      </dsp:txBody>
      <dsp:txXfrm>
        <a:off x="664747" y="4201865"/>
        <a:ext cx="1081617" cy="457875"/>
      </dsp:txXfrm>
    </dsp:sp>
    <dsp:sp modelId="{72F996E3-C383-47B3-BAC8-FD5F01309C85}">
      <dsp:nvSpPr>
        <dsp:cNvPr id="0" name=""/>
        <dsp:cNvSpPr/>
      </dsp:nvSpPr>
      <dsp:spPr>
        <a:xfrm>
          <a:off x="1746364" y="4201865"/>
          <a:ext cx="216323" cy="4578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CF9E1-5AC1-4AD1-A00C-5F9993A5837A}">
      <dsp:nvSpPr>
        <dsp:cNvPr id="0" name=""/>
        <dsp:cNvSpPr/>
      </dsp:nvSpPr>
      <dsp:spPr>
        <a:xfrm>
          <a:off x="2049217" y="4201865"/>
          <a:ext cx="1613805" cy="4578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Computer Human Interfaces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Human Factors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Human-Computer Interaction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Presence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Users</a:t>
          </a:r>
        </a:p>
      </dsp:txBody>
      <dsp:txXfrm>
        <a:off x="2049217" y="4201865"/>
        <a:ext cx="1613805" cy="457875"/>
      </dsp:txXfrm>
    </dsp:sp>
    <dsp:sp modelId="{CAFECA3C-58E9-434E-9244-D5A107CFD368}">
      <dsp:nvSpPr>
        <dsp:cNvPr id="0" name=""/>
        <dsp:cNvSpPr/>
      </dsp:nvSpPr>
      <dsp:spPr>
        <a:xfrm>
          <a:off x="664747" y="4784475"/>
          <a:ext cx="1081617" cy="14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Business</a:t>
          </a:r>
        </a:p>
      </dsp:txBody>
      <dsp:txXfrm>
        <a:off x="664747" y="4784475"/>
        <a:ext cx="1081617" cy="142312"/>
      </dsp:txXfrm>
    </dsp:sp>
    <dsp:sp modelId="{98EF3AF5-23C3-499C-9E4F-D5886FC541C9}">
      <dsp:nvSpPr>
        <dsp:cNvPr id="0" name=""/>
        <dsp:cNvSpPr/>
      </dsp:nvSpPr>
      <dsp:spPr>
        <a:xfrm>
          <a:off x="1746364" y="4677740"/>
          <a:ext cx="216323" cy="35578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EB146-3B9A-42DC-835A-B7BA8BFA96B3}">
      <dsp:nvSpPr>
        <dsp:cNvPr id="0" name=""/>
        <dsp:cNvSpPr/>
      </dsp:nvSpPr>
      <dsp:spPr>
        <a:xfrm>
          <a:off x="2049217" y="4677740"/>
          <a:ext cx="1613805" cy="3557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Business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Integration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Logistics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Policy</a:t>
          </a:r>
        </a:p>
      </dsp:txBody>
      <dsp:txXfrm>
        <a:off x="2049217" y="4677740"/>
        <a:ext cx="1613805" cy="355781"/>
      </dsp:txXfrm>
    </dsp:sp>
    <dsp:sp modelId="{7BD7C706-CC4B-4EE6-90C8-5EBAB740A3CA}">
      <dsp:nvSpPr>
        <dsp:cNvPr id="0" name=""/>
        <dsp:cNvSpPr/>
      </dsp:nvSpPr>
      <dsp:spPr>
        <a:xfrm>
          <a:off x="664747" y="5051521"/>
          <a:ext cx="1082675" cy="19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Standards</a:t>
          </a:r>
        </a:p>
      </dsp:txBody>
      <dsp:txXfrm>
        <a:off x="664747" y="5051521"/>
        <a:ext cx="1082675" cy="198000"/>
      </dsp:txXfrm>
    </dsp:sp>
    <dsp:sp modelId="{AA99D7FB-F6B3-4191-8FDE-99F7431D0BEC}">
      <dsp:nvSpPr>
        <dsp:cNvPr id="0" name=""/>
        <dsp:cNvSpPr/>
      </dsp:nvSpPr>
      <dsp:spPr>
        <a:xfrm>
          <a:off x="1747422" y="5051521"/>
          <a:ext cx="216535" cy="198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8ECB7-C96C-4DE9-A2A3-7717F404AAEA}">
      <dsp:nvSpPr>
        <dsp:cNvPr id="0" name=""/>
        <dsp:cNvSpPr/>
      </dsp:nvSpPr>
      <dsp:spPr>
        <a:xfrm>
          <a:off x="2050571" y="5051521"/>
          <a:ext cx="1615382" cy="19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i="0" kern="1200" dirty="0"/>
            <a:t>Standards</a:t>
          </a:r>
          <a:endParaRPr lang="en-US" sz="500" kern="1200" dirty="0"/>
        </a:p>
      </dsp:txBody>
      <dsp:txXfrm>
        <a:off x="2050571" y="5051521"/>
        <a:ext cx="1615382" cy="198000"/>
      </dsp:txXfrm>
    </dsp:sp>
    <dsp:sp modelId="{CF460A4B-27ED-4FD0-B0C0-4E4BB887AB54}">
      <dsp:nvSpPr>
        <dsp:cNvPr id="0" name=""/>
        <dsp:cNvSpPr/>
      </dsp:nvSpPr>
      <dsp:spPr>
        <a:xfrm>
          <a:off x="664747" y="5348346"/>
          <a:ext cx="1081617" cy="27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 Cases</a:t>
          </a:r>
        </a:p>
      </dsp:txBody>
      <dsp:txXfrm>
        <a:off x="664747" y="5348346"/>
        <a:ext cx="1081617" cy="272250"/>
      </dsp:txXfrm>
    </dsp:sp>
    <dsp:sp modelId="{72AD840B-1246-4985-86C9-D647257DCB49}">
      <dsp:nvSpPr>
        <dsp:cNvPr id="0" name=""/>
        <dsp:cNvSpPr/>
      </dsp:nvSpPr>
      <dsp:spPr>
        <a:xfrm>
          <a:off x="1746364" y="5267521"/>
          <a:ext cx="216323" cy="43389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A367-091E-47BB-B07E-59F392238554}">
      <dsp:nvSpPr>
        <dsp:cNvPr id="0" name=""/>
        <dsp:cNvSpPr/>
      </dsp:nvSpPr>
      <dsp:spPr>
        <a:xfrm>
          <a:off x="2049217" y="5267521"/>
          <a:ext cx="1613805" cy="433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Collaboration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Inspection, Safety, and Quality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Maintenance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Navigation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Training</a:t>
          </a:r>
        </a:p>
      </dsp:txBody>
      <dsp:txXfrm>
        <a:off x="2049217" y="5267521"/>
        <a:ext cx="1613805" cy="43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C82F-7733-47E9-988F-46FA50158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B7613-2A1C-4980-9C07-17DC3271A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A29D2-D1A2-49BA-9DD7-06A1FB2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6F31-330A-410D-860E-AEE75889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A664-A23F-4B16-B092-3A02E25B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41F2-BBD2-4663-88C9-3F5F54F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6027-CD53-4391-BB34-CC134BFE8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B6BC-2D38-436F-A517-BDE5134B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ED87-87FF-4F83-82B9-4A6C6D7D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79F-715E-4A23-B6CD-B354666B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B5D3E-20CE-46E4-8C0E-6FA411930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8760C-63B2-48C9-B29A-B3884EE8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F485-D22F-46F2-AA29-2113C3CC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EE6D-0FBD-4377-8B6C-8D259DC1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8F405-0EE1-4617-A1D4-2702451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C28A-013D-49A1-A7AC-6215183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7DE1-E4AE-4E23-AB5F-5AEC01DA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AA80-4350-4614-BBE2-199D2913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FC1-FD25-4E20-AA87-2DB0DFCA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FB25-7A0C-4A1D-B287-8AED9BFB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BF6C-00BF-4BD9-A995-23F97D45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6D9C-B5BB-4970-9551-50949C31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6198-E187-478E-9BAB-9F0512FB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D524-BB81-474B-92EC-0B68CDF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7B3D-6556-4639-8A53-50C6DF79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0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4E0-E9ED-466D-B9E7-9D79647D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CBEF0-85DD-40A0-90A5-C8BEC4570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8B38-3C44-4ACC-9445-31BC523BF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CBD92-34CF-4BF7-8A00-126F7F1B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A22CB-513D-4813-9D7E-02596432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00377-3FED-4907-994F-B34990E8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92B-D578-4F09-BD2C-AFCCF4B5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DFDC-3A0C-4C83-84E2-54497F62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0767F-F743-48E1-836C-1F465E8B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82ADB-DB42-4F64-8082-1A14F1E9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41537-0F8C-4771-8A4D-B182F977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23D19-20A6-410E-A500-2941DB1E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0ED22-E00D-4A39-A6C9-E05C472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15C95-C973-41C1-8DBD-FA7D740F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C2F-969E-4699-9FF4-235AF6AC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855E-2078-486B-9A19-C1A7B1E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D3B6-3E0D-4306-A550-5A4933C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D0CD-6048-4806-8E1B-E092BC7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B6F8-5826-47B9-BFC4-B4276A56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A78DE-EB41-4E76-8A5B-FFB01B0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8021-2E5B-4EC8-AFD2-3D3A2BD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1A9-9BF3-4581-BECE-D0465BDF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AFC5-1414-432A-A143-30D10BA5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71086-1412-4B77-AF93-B38F81597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C6F-7421-4CDF-83A0-3DCEC13F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6834-6A2B-4A7B-A03E-0D7C66C5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F963-09E5-42C3-A72F-9FEF964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1777-0CA5-429D-9ECF-2F2D6162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90597-7F17-49C8-AA54-404DD0D7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4EB7-4214-4E31-8CB2-1FD12ED3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DE0D-A281-41CF-84A8-E9A271EE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A3F2-EA21-4B12-A59B-5A863969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9530-117D-42FB-97F7-37DAED6F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1A1E4-6DFE-4131-9986-132B6AFB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9595-61B1-432D-ABF1-CCE2A0FB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99CE-B6F8-4445-98BF-F398D880B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A121-3870-499B-85B6-7952E16FEBC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8502-F153-4BB1-B696-A5284F11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3CCA-E065-497F-A166-4CBFB81A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0025-3771-4BFB-BE1F-1B16F7CDA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0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1EF5-B05A-403A-BB4C-C73E8C1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A5C7-19A7-40A8-AEE8-7A143072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Context (10 min)</a:t>
            </a:r>
          </a:p>
          <a:p>
            <a:pPr lvl="1"/>
            <a:r>
              <a:rPr lang="en-US" dirty="0"/>
              <a:t>Intro to project</a:t>
            </a:r>
          </a:p>
          <a:p>
            <a:pPr lvl="1"/>
            <a:r>
              <a:rPr lang="en-US" dirty="0"/>
              <a:t>What’s the problem</a:t>
            </a:r>
          </a:p>
          <a:p>
            <a:r>
              <a:rPr lang="en-US" dirty="0"/>
              <a:t>Data (15 min)</a:t>
            </a:r>
          </a:p>
          <a:p>
            <a:pPr lvl="1"/>
            <a:r>
              <a:rPr lang="en-US" dirty="0"/>
              <a:t>How we dealt with the dirtiness of the data</a:t>
            </a:r>
          </a:p>
          <a:p>
            <a:pPr lvl="1"/>
            <a:r>
              <a:rPr lang="en-US" dirty="0"/>
              <a:t>Explain taxonomy</a:t>
            </a:r>
          </a:p>
          <a:p>
            <a:pPr lvl="1"/>
            <a:r>
              <a:rPr lang="en-US" dirty="0"/>
              <a:t>Explain classification model</a:t>
            </a:r>
          </a:p>
          <a:p>
            <a:pPr lvl="1"/>
            <a:r>
              <a:rPr lang="en-US" dirty="0"/>
              <a:t>Explain similarity model</a:t>
            </a:r>
          </a:p>
          <a:p>
            <a:r>
              <a:rPr lang="en-US" dirty="0"/>
              <a:t>Demo (10 min)</a:t>
            </a:r>
          </a:p>
          <a:p>
            <a:r>
              <a:rPr lang="en-US" dirty="0"/>
              <a:t>Future Directions (5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F8C7-476B-4589-BCBE-E6AC84B6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 Vectorization: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8C9F3C-E578-4025-8C67-EF7FD54A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2" y="1435100"/>
            <a:ext cx="11036576" cy="474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D7C6F-11E3-41AE-AB82-731498D33BCA}"/>
              </a:ext>
            </a:extLst>
          </p:cNvPr>
          <p:cNvSpPr txBox="1"/>
          <p:nvPr/>
        </p:nvSpPr>
        <p:spPr>
          <a:xfrm>
            <a:off x="2833889" y="6169709"/>
            <a:ext cx="652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TF-IDF</a:t>
            </a:r>
            <a:r>
              <a:rPr lang="en-US" dirty="0"/>
              <a:t> is short for term frequency–inverse document frequency. </a:t>
            </a:r>
          </a:p>
          <a:p>
            <a:pPr algn="ctr"/>
            <a:r>
              <a:rPr lang="en-US" b="1" dirty="0"/>
              <a:t>TF-IDF</a:t>
            </a:r>
            <a:r>
              <a:rPr lang="en-US" dirty="0"/>
              <a:t> is a way to measure how important a word is to a document.</a:t>
            </a:r>
          </a:p>
        </p:txBody>
      </p:sp>
    </p:spTree>
    <p:extLst>
      <p:ext uri="{BB962C8B-B14F-4D97-AF65-F5344CB8AC3E}">
        <p14:creationId xmlns:p14="http://schemas.microsoft.com/office/powerpoint/2010/main" val="31288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80C3BF-5FBB-4E12-9D33-B6536192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3AA20-C105-48D8-A4FF-A33C0852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8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 is a simple yet very efficient approach to fitting linear classifiers and regressors under convex loss functions such as (linear) Support Vector Machines and Logistic Regression.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3CA299-D47F-4040-A753-A93D4ED3D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11319" r="9167" b="5486"/>
          <a:stretch/>
        </p:blipFill>
        <p:spPr bwMode="auto">
          <a:xfrm>
            <a:off x="6235700" y="2120900"/>
            <a:ext cx="5118100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3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DFB194-F994-4DE6-BBEE-EB7BDD530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574684"/>
              </p:ext>
            </p:extLst>
          </p:nvPr>
        </p:nvGraphicFramePr>
        <p:xfrm>
          <a:off x="317499" y="359833"/>
          <a:ext cx="4330701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2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219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Plan for presentation</vt:lpstr>
      <vt:lpstr>TFIDF Vectorization: </vt:lpstr>
      <vt:lpstr>Classification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6</cp:revision>
  <dcterms:created xsi:type="dcterms:W3CDTF">2021-02-08T14:19:24Z</dcterms:created>
  <dcterms:modified xsi:type="dcterms:W3CDTF">2021-02-08T19:23:58Z</dcterms:modified>
</cp:coreProperties>
</file>