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8" r:id="rId5"/>
    <p:sldId id="256" r:id="rId6"/>
    <p:sldId id="260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77E69-4D47-4DA2-A05D-0C112456915F}" v="3" dt="2022-01-03T16:35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Vargas Guevara" userId="S::miguel.vg@apizaco.tecnm.mx::986acd3a-d9d3-4993-9dfc-3c2b5e5bd288" providerId="AD" clId="Web-{A1E77E69-4D47-4DA2-A05D-0C112456915F}"/>
    <pc:docChg chg="modSld">
      <pc:chgData name="Miguel Vargas Guevara" userId="S::miguel.vg@apizaco.tecnm.mx::986acd3a-d9d3-4993-9dfc-3c2b5e5bd288" providerId="AD" clId="Web-{A1E77E69-4D47-4DA2-A05D-0C112456915F}" dt="2022-01-03T16:35:26.838" v="2"/>
      <pc:docMkLst>
        <pc:docMk/>
      </pc:docMkLst>
      <pc:sldChg chg="delSp">
        <pc:chgData name="Miguel Vargas Guevara" userId="S::miguel.vg@apizaco.tecnm.mx::986acd3a-d9d3-4993-9dfc-3c2b5e5bd288" providerId="AD" clId="Web-{A1E77E69-4D47-4DA2-A05D-0C112456915F}" dt="2022-01-03T16:35:26.838" v="2"/>
        <pc:sldMkLst>
          <pc:docMk/>
          <pc:sldMk cId="505297469" sldId="260"/>
        </pc:sldMkLst>
        <pc:spChg chg="del">
          <ac:chgData name="Miguel Vargas Guevara" userId="S::miguel.vg@apizaco.tecnm.mx::986acd3a-d9d3-4993-9dfc-3c2b5e5bd288" providerId="AD" clId="Web-{A1E77E69-4D47-4DA2-A05D-0C112456915F}" dt="2022-01-03T16:35:23.103" v="1"/>
          <ac:spMkLst>
            <pc:docMk/>
            <pc:sldMk cId="505297469" sldId="260"/>
            <ac:spMk id="4" creationId="{9CAA5F39-23AD-4447-81A7-D1E40A9555E4}"/>
          </ac:spMkLst>
        </pc:spChg>
        <pc:spChg chg="del">
          <ac:chgData name="Miguel Vargas Guevara" userId="S::miguel.vg@apizaco.tecnm.mx::986acd3a-d9d3-4993-9dfc-3c2b5e5bd288" providerId="AD" clId="Web-{A1E77E69-4D47-4DA2-A05D-0C112456915F}" dt="2022-01-03T16:35:26.838" v="2"/>
          <ac:spMkLst>
            <pc:docMk/>
            <pc:sldMk cId="505297469" sldId="260"/>
            <ac:spMk id="10" creationId="{1AFFB513-A5FF-4379-8B20-5EE1320F4251}"/>
          </ac:spMkLst>
        </pc:spChg>
        <pc:spChg chg="del">
          <ac:chgData name="Miguel Vargas Guevara" userId="S::miguel.vg@apizaco.tecnm.mx::986acd3a-d9d3-4993-9dfc-3c2b5e5bd288" providerId="AD" clId="Web-{A1E77E69-4D47-4DA2-A05D-0C112456915F}" dt="2022-01-03T16:35:21.041" v="0"/>
          <ac:spMkLst>
            <pc:docMk/>
            <pc:sldMk cId="505297469" sldId="260"/>
            <ac:spMk id="11" creationId="{C753ED51-2DA6-413E-85DB-27DF7AAA6F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BC7B-AF52-420F-AD85-01DB7255DCF1}" type="datetimeFigureOut">
              <a:rPr lang="es-MX" smtClean="0"/>
              <a:t>03/01/2022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D17B6-9678-4D8C-B982-29CF2C3227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3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1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83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361831" y="4458778"/>
            <a:ext cx="6804212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ru-RU"/>
          </a:p>
        </p:txBody>
      </p:sp>
      <p:sp>
        <p:nvSpPr>
          <p:cNvPr id="12" name="Title"/>
          <p:cNvSpPr>
            <a:spLocks noGrp="1"/>
          </p:cNvSpPr>
          <p:nvPr>
            <p:ph type="ctrTitle" hasCustomPrompt="1"/>
          </p:nvPr>
        </p:nvSpPr>
        <p:spPr>
          <a:xfrm>
            <a:off x="1330218" y="2574277"/>
            <a:ext cx="9540982" cy="1374892"/>
          </a:xfrm>
        </p:spPr>
        <p:txBody>
          <a:bodyPr anchor="t"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3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1330324" y="1201738"/>
            <a:ext cx="4814443" cy="585787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2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36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116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5" name="Text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9" name="Text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Text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76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3" name="Picture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3" name="Text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7" name="Picture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0" name="Text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9" name="Text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01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62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5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2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Text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7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3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3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Text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0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deo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video</a:t>
            </a:r>
            <a:endParaRPr lang="ru-RU"/>
          </a:p>
        </p:txBody>
      </p:sp>
      <p:sp>
        <p:nvSpPr>
          <p:cNvPr id="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824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Text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07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1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90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2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Picture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1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6" name="Picture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Picture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98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9" name="Picture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4" name="Text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Picture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Text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Picture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12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6" name="Picture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7" name="Text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119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9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56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9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770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381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15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49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4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3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7" name="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6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8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5" name="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461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4" name="Text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9" name="Picture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Picture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Text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Text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5925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ex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29" name="Text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3" name="Text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14" name="Picture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158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6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4" name="Text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2" name="Text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29" name="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ext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2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8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5628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8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79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52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9559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61D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Module</a:t>
            </a:r>
            <a:r>
              <a:rPr lang="ru-RU"/>
              <a:t> 1</a:t>
            </a: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>
                <a:solidFill>
                  <a:prstClr val="white"/>
                </a:solidFill>
              </a:rPr>
              <a:t>Module Title</a:t>
            </a:r>
            <a:r>
              <a:rPr lang="ru-RU">
                <a:solidFill>
                  <a:prstClr val="white"/>
                </a:solidFill>
              </a:rPr>
              <a:t> </a:t>
            </a:r>
            <a:r>
              <a:rPr lang="en-US">
                <a:solidFill>
                  <a:prstClr val="white"/>
                </a:solidFill>
              </a:rPr>
              <a:t>Here</a:t>
            </a:r>
            <a:endParaRPr lang="ru-RU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401613" y="2081111"/>
            <a:ext cx="4915847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Enter a brief module description</a:t>
            </a:r>
            <a:endParaRPr lang="ru-RU" sz="200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60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sz="quarter" idx="19"/>
          </p:nvPr>
        </p:nvSpPr>
        <p:spPr>
          <a:xfrm>
            <a:off x="796426" y="1903600"/>
            <a:ext cx="7796589" cy="669565"/>
          </a:xfrm>
        </p:spPr>
        <p:txBody>
          <a:bodyPr>
            <a:noAutofit/>
          </a:bodyPr>
          <a:lstStyle/>
          <a:p>
            <a:r>
              <a:rPr lang="en-US"/>
              <a:t>This template will help structure the information. You can use it to create a dictionary of terms used in the course.</a:t>
            </a:r>
            <a:endParaRPr lang="ru-RU" sz="1600">
              <a:cs typeface="Segoe UI Semibold" panose="020B0702040204020203" pitchFamily="34" charset="0"/>
            </a:endParaRPr>
          </a:p>
        </p:txBody>
      </p:sp>
      <p:sp>
        <p:nvSpPr>
          <p:cNvPr id="14" name="Title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Definitions</a:t>
            </a:r>
            <a:endParaRPr lang="ru-RU"/>
          </a:p>
        </p:txBody>
      </p:sp>
      <p:sp>
        <p:nvSpPr>
          <p:cNvPr id="7" name="Rectangle 1"/>
          <p:cNvSpPr/>
          <p:nvPr/>
        </p:nvSpPr>
        <p:spPr>
          <a:xfrm>
            <a:off x="972000" y="1547650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1"/>
          <p:cNvGraphicFramePr>
            <a:graphicFrameLocks/>
          </p:cNvGraphicFramePr>
          <p:nvPr/>
        </p:nvGraphicFramePr>
        <p:xfrm>
          <a:off x="787868" y="2954338"/>
          <a:ext cx="10565933" cy="33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Enter a term</a:t>
                      </a:r>
                      <a:endParaRPr lang="ru-RU" sz="1600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Replace this text with a description of the term. Use short and simple language.</a:t>
                      </a:r>
                      <a:endParaRPr lang="ru-RU" sz="1500" b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Enter a term</a:t>
                      </a:r>
                      <a:endParaRPr lang="ru-RU" sz="1600" b="1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Learners will remember concise definitions. Clear comparisons help to better understand the material.</a:t>
                      </a:r>
                      <a:endParaRPr lang="ru-RU" sz="15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Enter a term</a:t>
                      </a:r>
                      <a:endParaRPr lang="ru-RU" sz="1600" b="1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ru-RU" sz="160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To add a row or column, right-click in the table</a:t>
                      </a:r>
                      <a:r>
                        <a:rPr lang="en-US" sz="15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and select Insert.</a:t>
                      </a:r>
                      <a:endParaRPr lang="ru-RU" sz="150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Enter a term</a:t>
                      </a:r>
                      <a:endParaRPr lang="ru-RU" sz="1600" b="1">
                        <a:solidFill>
                          <a:schemeClr val="accent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To change the layout of the table, select it and go to the Design tab.</a:t>
                      </a:r>
                      <a:endParaRPr lang="ru-RU" sz="15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81638" marR="81638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950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1227037" y="2934619"/>
            <a:ext cx="551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SPRING_QUIZ_SHAPE1">
            <a:extLst>
              <a:ext uri="{FF2B5EF4-FFF2-40B4-BE49-F238E27FC236}">
                <a16:creationId xmlns:a16="http://schemas.microsoft.com/office/drawing/2014/main" id="{10073530-CEFF-43B8-972D-D62ED5B3BDBB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4" name="ISPRING_QUIZ_SHAPE2">
            <a:extLst>
              <a:ext uri="{FF2B5EF4-FFF2-40B4-BE49-F238E27FC236}">
                <a16:creationId xmlns:a16="http://schemas.microsoft.com/office/drawing/2014/main" id="{BF9C7647-B697-4984-93DF-33FF7ADE2450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s-MX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7" name="ISPRING_QUIZ_SHAPE3">
            <a:extLst>
              <a:ext uri="{FF2B5EF4-FFF2-40B4-BE49-F238E27FC236}">
                <a16:creationId xmlns:a16="http://schemas.microsoft.com/office/drawing/2014/main" id="{40CE0ECA-D336-47C2-84DA-04ED25EDB8B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8" name="ISPRING_QUIZ_SHAPE4">
            <a:extLst>
              <a:ext uri="{FF2B5EF4-FFF2-40B4-BE49-F238E27FC236}">
                <a16:creationId xmlns:a16="http://schemas.microsoft.com/office/drawing/2014/main" id="{D349FC6B-D2D3-4655-9CF1-9416E389B6AC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s-MX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29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6968AFE-9A6E-402E-8FE6-6F09FAA5ABCA}"/>
  <p:tag name="ISPRING_RESOURCE_FOLDER" val="C:\Users\strat\Downloads\ejemplo\"/>
  <p:tag name="ISPRING_PRESENTATION_PATH" val="C:\Users\strat\Downloads\ejemplo.pptx"/>
  <p:tag name="ISPRING_PROJECT_VERSION" val="9.3"/>
  <p:tag name="ISPRING_PROJECT_FOLDER_UPDATED" val="1"/>
  <p:tag name="ISPRING_SCREEN_RECS_UPDATED" val="C:\Users\strat\Downloads\ejemplo\"/>
  <p:tag name="ISPRING_ULTRA_SCORM_COURSE_ID" val="CB5D3B40-7DA4-43D3-9B7C-D2599074005A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=\uFFFD\uFFFD\uFFFD{856D28F2-DBF9-4BC7-B426-1D46E6575219}&quot;,&quot;C:\\Users\\strat\\Downloads&quot;]]"/>
  <p:tag name="ISPRING_SCORM_RATE_SLIDES" val="0"/>
  <p:tag name="ISPRING_SCORM_PASSING_SCORE" val="80.000000"/>
  <p:tag name="ISPRING_CURRENT_PLAYER_ID" val="universal"/>
  <p:tag name="ISPRING_PRESENTATION_TITLE" val="ejemplo"/>
  <p:tag name="ISPRING_FIRST_PUBLISH" val="1"/>
  <p:tag name="ISPRING_LMS_API_VERSION" val="SCORM 2004 (2nd edition)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AEFD6ED-38A7-4FAA-84CF-9B86D82FB56C}:2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50A4231C-069F-41BF-B317-563EA297B02A}:2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strat\Downloads\ejemplo\quiz\quiz1.quiz"/>
  <p:tag name="ISPRING_QUIZ_RELATIVE_PATH" val="ejemplo\quiz\quiz1.quiz"/>
  <p:tag name="GENSWF_SLIDE_UID" val="{140CA766-FCE4-4312-821D-07ED4A1DEE62}: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EF61F5063BF7458D22062343DB7EE0" ma:contentTypeVersion="5" ma:contentTypeDescription="Crear nuevo documento." ma:contentTypeScope="" ma:versionID="a8a654a7a51227416d2686dbe87056f5">
  <xsd:schema xmlns:xsd="http://www.w3.org/2001/XMLSchema" xmlns:xs="http://www.w3.org/2001/XMLSchema" xmlns:p="http://schemas.microsoft.com/office/2006/metadata/properties" xmlns:ns2="902c0af9-5f61-4f5b-b8e4-dd4f369341a0" targetNamespace="http://schemas.microsoft.com/office/2006/metadata/properties" ma:root="true" ma:fieldsID="ddddad36a81fca11acce7a64418dac02" ns2:_="">
    <xsd:import namespace="902c0af9-5f61-4f5b-b8e4-dd4f36934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2c0af9-5f61-4f5b-b8e4-dd4f36934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A1610-42E7-4B85-8AB8-532C0A8826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F60FD-0C33-4357-AA7E-E8BAF53A6C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DC2CEE-E683-4907-BB90-FE5EE4D4C9A1}"/>
</file>

<file path=docProps/app.xml><?xml version="1.0" encoding="utf-8"?>
<Properties xmlns="http://schemas.openxmlformats.org/officeDocument/2006/extended-properties" xmlns:vt="http://schemas.openxmlformats.org/officeDocument/2006/docPropsVTypes">
  <Template>23293015-1366408484_18456-10208</Template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</vt:lpstr>
      <vt:lpstr>Module Title Here</vt:lpstr>
      <vt:lpstr>Definitions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</dc:title>
  <dc:creator>Hernandez Cervantes Zoe Marlene</dc:creator>
  <cp:revision>1</cp:revision>
  <dcterms:created xsi:type="dcterms:W3CDTF">2022-01-03T10:13:03Z</dcterms:created>
  <dcterms:modified xsi:type="dcterms:W3CDTF">2022-01-03T16:35:42Z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0x01010016EF61F5063BF7458D22062343DB7EE0</vt:lpwstr>
  </property>
</Properties>
</file>