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0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5AD3-3CF2-441E-8EB5-B9C6FD80838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C2C6-CCD5-49F7-9BF2-A65AFE24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8" b="5724"/>
          <a:stretch/>
        </p:blipFill>
        <p:spPr>
          <a:xfrm>
            <a:off x="390979" y="0"/>
            <a:ext cx="4689021" cy="355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355" t="46856" r="42371" b="37833"/>
          <a:stretch/>
        </p:blipFill>
        <p:spPr>
          <a:xfrm>
            <a:off x="177800" y="3702049"/>
            <a:ext cx="7518400" cy="1588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4" t="47143" r="35016" b="37407"/>
          <a:stretch/>
        </p:blipFill>
        <p:spPr>
          <a:xfrm>
            <a:off x="228600" y="5297612"/>
            <a:ext cx="8128000" cy="1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" y="0"/>
            <a:ext cx="6531429" cy="5225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1481" r="6816" b="35185"/>
          <a:stretch/>
        </p:blipFill>
        <p:spPr>
          <a:xfrm>
            <a:off x="1608364" y="6349789"/>
            <a:ext cx="7260040" cy="207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1164" r="6000" b="33333"/>
          <a:stretch/>
        </p:blipFill>
        <p:spPr>
          <a:xfrm>
            <a:off x="736600" y="5896003"/>
            <a:ext cx="5820229" cy="272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781" y="213283"/>
            <a:ext cx="5998219" cy="47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S0090942 Moulsher, Oscar Joseph</dc:creator>
  <cp:lastModifiedBy>S0090942 Moulsher, Oscar Joseph</cp:lastModifiedBy>
  <cp:revision>2</cp:revision>
  <dcterms:created xsi:type="dcterms:W3CDTF">2018-05-03T10:12:16Z</dcterms:created>
  <dcterms:modified xsi:type="dcterms:W3CDTF">2018-05-03T10:46:00Z</dcterms:modified>
</cp:coreProperties>
</file>