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97FA-7C20-4D1D-ADAF-29CB7C75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E52C9-058E-11D9-3C4D-FEE6B667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7A8C-7115-0C9B-11E3-59AE2ADF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3E43-A854-B61E-6477-5509C695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46A4-F419-BCE5-61B8-906C2F22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8496-2014-1110-2879-4979A94B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AF520-0CC6-5266-C65E-3B4EB0D7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7C88-096D-52A1-7B40-1852AA14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76BF-AD8D-8161-3F14-4CCDC7D9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8F48-25A4-7A97-9846-EC95325E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90F68-823E-BB15-E4FA-D1518F94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DBF77-C554-6A82-138E-B80568A4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322B-68A5-83C7-C66E-DBDAF3B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3631-25A8-62EF-B5FD-EBD03B81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FD53-B8FB-C66B-34D6-50435B29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7240-4DA1-F8FD-2070-4CC1C3AF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AED1-E9C6-EC85-9643-AA1E94F4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0335-81B5-0232-FB76-4EA18627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24D4-7FD0-551A-7E74-7AE4434A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F11F-DB4C-1CFF-DA2C-269FEE4E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65B5-0243-74FB-4BB1-AF3A1AB3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0868-7CB2-54BC-3777-761CAE43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68D3-3427-1B2B-FA11-744B0494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4253-BADA-00B1-1CBE-2DC91BA7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F34A-A668-89E4-94F9-1DC4D72B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75CD-89AD-5774-C445-DAEE5AC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FE64-EF9E-A9CD-293A-BA96DD95F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D8C7-2781-17E1-CF92-70EF16BB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A18C-DD87-FBFE-CF45-92C4BDF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18B5-C656-CD12-1272-CAA895E3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B4640-349C-2B4C-B7CC-37B01EE0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55C-F6E7-2B38-D3B0-6241690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8F0B-9F26-E13B-7284-E3EBB9B8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7D5E-C343-34EF-804E-103F2F00E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8777-4278-CF55-971B-0BE290C54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71259-6326-E4C6-3986-C1DA99D4D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6343D-F46B-26FD-A402-0EC8ADB3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316D3-DB7E-28A6-696B-D2FBAFB0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043F5-740F-FB00-15BB-A835EE4F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CEC-7846-E01C-9F1D-4CB2420E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C4725-A7B1-29F0-0294-BB37381C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B0E27-9789-B619-ACD8-E7561A5B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87D-BC16-99B8-5D84-D014C047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96CB9-9D75-A11B-D307-AEB6A34F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44C86-9AFD-6C9F-717E-171813AB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4EBFA-D227-EC03-31D9-A333DD31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BE94-B623-EB0F-CBB1-6C7F9CAF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4DDF-97FA-D03D-4A52-CC39EF9D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45BD-DE8D-664E-433D-407301D4A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0F6C-109E-687A-F667-9DFE05C9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03B9A-1148-E862-265A-DECF40F9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D719-5832-F2EE-A1DD-C5F1895C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D4AC-0D98-20B2-95BC-264AC8A3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2E820-F171-680F-5140-95CC5A87B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8C9DC-4587-D803-D43D-26BEA8AF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4302-AC5D-B12F-6A8D-090BC2FC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F096A-2A17-219D-BDA0-DE98D03A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513F-4A35-A45E-0ACB-419FCBD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F3C1D-1E1E-729B-76F2-1A13E637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30B3-9DEA-57D9-3FA8-1EC92AB0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5033-5F30-FE07-94AB-24B3E6349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4107F-F3CC-0949-B828-BF107E5C573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E358-2B69-DA9C-2BE5-AD33047FD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EC38-09C8-4FAB-D1CF-600E424B6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6F22D-513A-184B-8642-1B5CB86D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8340-6A49-7C58-16FB-45B7A360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372FD9-CC14-9D6A-8B22-B51EDCFD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Microsoft </a:t>
            </a:r>
            <a:r>
              <a:rPr lang="en-US" dirty="0" err="1"/>
              <a:t>Powerpoint</a:t>
            </a:r>
            <a:r>
              <a:rPr lang="en-US" dirty="0"/>
              <a:t> document for testing.</a:t>
            </a:r>
          </a:p>
          <a:p>
            <a:pPr marL="0" indent="0">
              <a:buNone/>
            </a:pPr>
            <a:r>
              <a:rPr lang="en-US" dirty="0"/>
              <a:t>It includes:</a:t>
            </a:r>
          </a:p>
          <a:p>
            <a:pPr lvl="0"/>
            <a:r>
              <a:rPr lang="en-US" dirty="0"/>
              <a:t>Bullet points</a:t>
            </a:r>
          </a:p>
          <a:p>
            <a:pPr lvl="0"/>
            <a:r>
              <a:rPr lang="en-US" b="1" dirty="0"/>
              <a:t>Bold text</a:t>
            </a:r>
            <a:endParaRPr lang="en-US" dirty="0"/>
          </a:p>
          <a:p>
            <a:pPr lvl="0"/>
            <a:r>
              <a:rPr lang="en-US" i="1" dirty="0"/>
              <a:t>Italic text</a:t>
            </a:r>
          </a:p>
          <a:p>
            <a:pPr marL="0" lv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Unicode: Hello </a:t>
            </a:r>
            <a:r>
              <a:rPr lang="en-US" dirty="0" err="1"/>
              <a:t>世界</a:t>
            </a:r>
            <a:r>
              <a:rPr lang="en-US"/>
              <a:t> 🌍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BC30-3211-8EC7-AC37-58F587CE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3054A8-FEA6-ACEE-DDE6-0AC0F84CA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42626"/>
              </p:ext>
            </p:extLst>
          </p:nvPr>
        </p:nvGraphicFramePr>
        <p:xfrm>
          <a:off x="838200" y="1690688"/>
          <a:ext cx="10013576" cy="4199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6788">
                  <a:extLst>
                    <a:ext uri="{9D8B030D-6E8A-4147-A177-3AD203B41FA5}">
                      <a16:colId xmlns:a16="http://schemas.microsoft.com/office/drawing/2014/main" val="3273404870"/>
                    </a:ext>
                  </a:extLst>
                </a:gridCol>
                <a:gridCol w="5006788">
                  <a:extLst>
                    <a:ext uri="{9D8B030D-6E8A-4147-A177-3AD203B41FA5}">
                      <a16:colId xmlns:a16="http://schemas.microsoft.com/office/drawing/2014/main" val="1600838569"/>
                    </a:ext>
                  </a:extLst>
                </a:gridCol>
              </a:tblGrid>
              <a:tr h="2099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Column 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Column 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431734"/>
                  </a:ext>
                </a:extLst>
              </a:tr>
              <a:tr h="2099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Data 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Data B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241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7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Table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Petersen</dc:creator>
  <cp:lastModifiedBy>Christopher Petersen</cp:lastModifiedBy>
  <cp:revision>1</cp:revision>
  <dcterms:created xsi:type="dcterms:W3CDTF">2025-08-23T14:32:10Z</dcterms:created>
  <dcterms:modified xsi:type="dcterms:W3CDTF">2025-08-23T14:33:59Z</dcterms:modified>
</cp:coreProperties>
</file>