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1" r:id="rId2"/>
    <p:sldId id="264" r:id="rId3"/>
    <p:sldId id="265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89"/>
    <p:restoredTop sz="94643"/>
  </p:normalViewPr>
  <p:slideViewPr>
    <p:cSldViewPr snapToGrid="0" snapToObjects="1">
      <p:cViewPr varScale="1">
        <p:scale>
          <a:sx n="70" d="100"/>
          <a:sy n="70" d="100"/>
        </p:scale>
        <p:origin x="1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EE79-021D-A748-9BE4-95F096D0CA33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0177-C5FD-DA48-90B6-D5EC0226E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02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102E2-D790-844E-982A-16BC19DD3516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103D-E507-3544-B0AC-FF8A7C11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103D-E507-3544-B0AC-FF8A7C114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BED1-F4F9-A244-B92B-C70439EF5559}" type="datetimeFigureOut">
              <a:rPr lang="en-US" smtClean="0"/>
              <a:t>5/7/16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A48B-5CB1-E54E-A514-A02DA0715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6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8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0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4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8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1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3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2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0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9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9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73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19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71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8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7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2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0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Macintosh PowerPoint</Application>
  <PresentationFormat>Widescreen</PresentationFormat>
  <Paragraphs>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2016-05-05T15:42:30Z</cp:lastPrinted>
  <dcterms:created xsi:type="dcterms:W3CDTF">2016-05-05T14:31:24Z</dcterms:created>
  <dcterms:modified xsi:type="dcterms:W3CDTF">2016-05-07T21:11:05Z</dcterms:modified>
</cp:coreProperties>
</file>