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69C7-2355-44FC-9258-A6E8A7A2FD7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38E5-2E8B-4AB6-937A-0B1F9E8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Income Over $50K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 Pettit</a:t>
            </a:r>
          </a:p>
        </p:txBody>
      </p:sp>
    </p:spTree>
    <p:extLst>
      <p:ext uri="{BB962C8B-B14F-4D97-AF65-F5344CB8AC3E}">
        <p14:creationId xmlns:p14="http://schemas.microsoft.com/office/powerpoint/2010/main" val="349777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32561 rows</a:t>
            </a:r>
          </a:p>
          <a:p>
            <a:r>
              <a:rPr lang="en-US" dirty="0"/>
              <a:t>14 variables</a:t>
            </a:r>
          </a:p>
          <a:p>
            <a:r>
              <a:rPr lang="en-US" dirty="0"/>
              <a:t>Drop missing rows</a:t>
            </a:r>
          </a:p>
          <a:p>
            <a:pPr lvl="1"/>
            <a:r>
              <a:rPr lang="en-US" dirty="0"/>
              <a:t>Less than 2000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2637692" cy="4351338"/>
          </a:xfrm>
        </p:spPr>
        <p:txBody>
          <a:bodyPr>
            <a:normAutofit/>
          </a:bodyPr>
          <a:lstStyle/>
          <a:p>
            <a:r>
              <a:rPr lang="en-US" dirty="0"/>
              <a:t>age </a:t>
            </a:r>
          </a:p>
          <a:p>
            <a:r>
              <a:rPr lang="en-US" dirty="0" err="1"/>
              <a:t>workclass</a:t>
            </a:r>
            <a:r>
              <a:rPr lang="en-US" dirty="0"/>
              <a:t> </a:t>
            </a:r>
          </a:p>
          <a:p>
            <a:r>
              <a:rPr lang="en-US" dirty="0" err="1"/>
              <a:t>fnlwgt</a:t>
            </a:r>
            <a:r>
              <a:rPr lang="en-US" dirty="0"/>
              <a:t> </a:t>
            </a:r>
          </a:p>
          <a:p>
            <a:r>
              <a:rPr lang="en-US" dirty="0"/>
              <a:t>education </a:t>
            </a:r>
          </a:p>
          <a:p>
            <a:r>
              <a:rPr lang="en-US" dirty="0" err="1"/>
              <a:t>education.num</a:t>
            </a:r>
            <a:r>
              <a:rPr lang="en-US" dirty="0"/>
              <a:t> </a:t>
            </a:r>
          </a:p>
          <a:p>
            <a:r>
              <a:rPr lang="en-US" dirty="0" err="1"/>
              <a:t>marital.status</a:t>
            </a:r>
            <a:r>
              <a:rPr lang="en-US" dirty="0"/>
              <a:t> </a:t>
            </a:r>
          </a:p>
          <a:p>
            <a:r>
              <a:rPr lang="en-US" dirty="0"/>
              <a:t>occupation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331569" y="1825625"/>
            <a:ext cx="2637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race </a:t>
            </a:r>
          </a:p>
          <a:p>
            <a:r>
              <a:rPr lang="en-US" dirty="0"/>
              <a:t>sex </a:t>
            </a:r>
          </a:p>
          <a:p>
            <a:r>
              <a:rPr lang="en-US" dirty="0" err="1"/>
              <a:t>capital.gain</a:t>
            </a:r>
            <a:r>
              <a:rPr lang="en-US" dirty="0"/>
              <a:t> </a:t>
            </a:r>
          </a:p>
          <a:p>
            <a:r>
              <a:rPr lang="en-US" dirty="0" err="1"/>
              <a:t>capital.loss</a:t>
            </a:r>
            <a:r>
              <a:rPr lang="en-US" dirty="0"/>
              <a:t> </a:t>
            </a:r>
          </a:p>
          <a:p>
            <a:r>
              <a:rPr lang="en-US" dirty="0" err="1"/>
              <a:t>hours.per.week</a:t>
            </a:r>
            <a:r>
              <a:rPr lang="en-US" dirty="0"/>
              <a:t> </a:t>
            </a:r>
          </a:p>
          <a:p>
            <a:r>
              <a:rPr lang="en-US" dirty="0" err="1"/>
              <a:t>native.country</a:t>
            </a:r>
            <a:r>
              <a:rPr lang="en-US" dirty="0"/>
              <a:t> </a:t>
            </a:r>
          </a:p>
          <a:p>
            <a:r>
              <a:rPr lang="en-US" dirty="0"/>
              <a:t>relationship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95350"/>
            <a:ext cx="8105775" cy="5067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228600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21334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14400"/>
            <a:ext cx="8105775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228600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57583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071562"/>
            <a:ext cx="8210550" cy="4714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228600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 and Education</a:t>
            </a:r>
          </a:p>
        </p:txBody>
      </p:sp>
    </p:spTree>
    <p:extLst>
      <p:ext uri="{BB962C8B-B14F-4D97-AF65-F5344CB8AC3E}">
        <p14:creationId xmlns:p14="http://schemas.microsoft.com/office/powerpoint/2010/main" val="263882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Several iterations of Random Forest</a:t>
            </a:r>
          </a:p>
          <a:p>
            <a:r>
              <a:rPr lang="en-US" dirty="0"/>
              <a:t>Best model</a:t>
            </a:r>
          </a:p>
          <a:p>
            <a:pPr lvl="1"/>
            <a:r>
              <a:rPr lang="en-US" dirty="0"/>
              <a:t>Sex, Education, Capital Gain, Capital Loss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6553591"/>
              </p:ext>
            </p:extLst>
          </p:nvPr>
        </p:nvGraphicFramePr>
        <p:xfrm>
          <a:off x="6172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76874874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492819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74540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6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0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2388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3073082"/>
            <a:ext cx="5181600" cy="2350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Accuracy: 83.24%</a:t>
            </a:r>
          </a:p>
          <a:p>
            <a:endParaRPr lang="en-US" dirty="0"/>
          </a:p>
          <a:p>
            <a:r>
              <a:rPr lang="en-US" dirty="0"/>
              <a:t>Sensitivity: 0.9737</a:t>
            </a:r>
          </a:p>
          <a:p>
            <a:endParaRPr lang="en-US" dirty="0"/>
          </a:p>
          <a:p>
            <a:r>
              <a:rPr lang="en-US" dirty="0"/>
              <a:t>Specificity: 0.4063</a:t>
            </a:r>
          </a:p>
        </p:txBody>
      </p:sp>
    </p:spTree>
    <p:extLst>
      <p:ext uri="{BB962C8B-B14F-4D97-AF65-F5344CB8AC3E}">
        <p14:creationId xmlns:p14="http://schemas.microsoft.com/office/powerpoint/2010/main" val="41634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Income Over $50K</vt:lpstr>
      <vt:lpstr>Data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Over $50K</dc:title>
  <dc:creator>Cody Pettit</dc:creator>
  <cp:lastModifiedBy>Cody Pettit</cp:lastModifiedBy>
  <cp:revision>4</cp:revision>
  <dcterms:created xsi:type="dcterms:W3CDTF">2017-04-18T16:13:36Z</dcterms:created>
  <dcterms:modified xsi:type="dcterms:W3CDTF">2017-04-18T20:16:51Z</dcterms:modified>
</cp:coreProperties>
</file>