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Lst>
  <p:notesMasterIdLst>
    <p:notesMasterId r:id="rId19"/>
  </p:notesMasterIdLst>
  <p:sldIdLst>
    <p:sldId id="256" r:id="rId6"/>
    <p:sldId id="270" r:id="rId7"/>
    <p:sldId id="258" r:id="rId8"/>
    <p:sldId id="259" r:id="rId9"/>
    <p:sldId id="260" r:id="rId10"/>
    <p:sldId id="261" r:id="rId11"/>
    <p:sldId id="262" r:id="rId12"/>
    <p:sldId id="263" r:id="rId13"/>
    <p:sldId id="264" r:id="rId14"/>
    <p:sldId id="265" r:id="rId15"/>
    <p:sldId id="266" r:id="rId16"/>
    <p:sldId id="267" r:id="rId17"/>
    <p:sldId id="268" r:id="rId18"/>
  </p:sldIdLst>
  <p:sldSz cx="9144000" cy="6858000" type="screen4x3"/>
  <p:notesSz cx="6858000" cy="9144000"/>
  <p:defaultTex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5pPr>
    <a:lvl6pPr marL="2286000" algn="l" defTabSz="914400" rtl="0" eaLnBrk="1" latinLnBrk="0" hangingPunct="1">
      <a:defRPr kern="1200">
        <a:solidFill>
          <a:schemeClr val="bg1"/>
        </a:solidFill>
        <a:latin typeface="Arial" panose="020B0604020202020204" pitchFamily="34" charset="0"/>
        <a:ea typeface="+mn-ea"/>
        <a:cs typeface="Noto Sans CJK SC Regular" charset="0"/>
      </a:defRPr>
    </a:lvl6pPr>
    <a:lvl7pPr marL="2743200" algn="l" defTabSz="914400" rtl="0" eaLnBrk="1" latinLnBrk="0" hangingPunct="1">
      <a:defRPr kern="1200">
        <a:solidFill>
          <a:schemeClr val="bg1"/>
        </a:solidFill>
        <a:latin typeface="Arial" panose="020B0604020202020204" pitchFamily="34" charset="0"/>
        <a:ea typeface="+mn-ea"/>
        <a:cs typeface="Noto Sans CJK SC Regular" charset="0"/>
      </a:defRPr>
    </a:lvl7pPr>
    <a:lvl8pPr marL="3200400" algn="l" defTabSz="914400" rtl="0" eaLnBrk="1" latinLnBrk="0" hangingPunct="1">
      <a:defRPr kern="1200">
        <a:solidFill>
          <a:schemeClr val="bg1"/>
        </a:solidFill>
        <a:latin typeface="Arial" panose="020B0604020202020204" pitchFamily="34" charset="0"/>
        <a:ea typeface="+mn-ea"/>
        <a:cs typeface="Noto Sans CJK SC Regular" charset="0"/>
      </a:defRPr>
    </a:lvl8pPr>
    <a:lvl9pPr marL="3657600" algn="l" defTabSz="914400" rtl="0" eaLnBrk="1" latinLnBrk="0" hangingPunct="1">
      <a:defRPr kern="1200">
        <a:solidFill>
          <a:schemeClr val="bg1"/>
        </a:solidFill>
        <a:latin typeface="Arial" panose="020B0604020202020204" pitchFamily="34" charset="0"/>
        <a:ea typeface="+mn-ea"/>
        <a:cs typeface="Noto Sans CJK SC Regular"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94"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AutoShape 1">
            <a:extLst>
              <a:ext uri="{FF2B5EF4-FFF2-40B4-BE49-F238E27FC236}">
                <a16:creationId xmlns:a16="http://schemas.microsoft.com/office/drawing/2014/main" id="{C6921EF4-8B31-4EEA-8963-5B020F6AB5EB}"/>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6" name="Text Box 2">
            <a:extLst>
              <a:ext uri="{FF2B5EF4-FFF2-40B4-BE49-F238E27FC236}">
                <a16:creationId xmlns:a16="http://schemas.microsoft.com/office/drawing/2014/main" id="{42CA9113-82E8-4136-B77C-BC04B043AEED}"/>
              </a:ext>
            </a:extLst>
          </p:cNvPr>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7" name="Text Box 3">
            <a:extLst>
              <a:ext uri="{FF2B5EF4-FFF2-40B4-BE49-F238E27FC236}">
                <a16:creationId xmlns:a16="http://schemas.microsoft.com/office/drawing/2014/main" id="{AB47F31A-C14C-4231-BB94-2553D45DA517}"/>
              </a:ext>
            </a:extLst>
          </p:cNvPr>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8" name="Rectangle 4">
            <a:extLst>
              <a:ext uri="{FF2B5EF4-FFF2-40B4-BE49-F238E27FC236}">
                <a16:creationId xmlns:a16="http://schemas.microsoft.com/office/drawing/2014/main" id="{B109B396-BBCC-48EF-9652-59A7D7D2D7B5}"/>
              </a:ext>
            </a:extLst>
          </p:cNvPr>
          <p:cNvSpPr>
            <a:spLocks noGrp="1" noChangeArrowheads="1"/>
          </p:cNvSpPr>
          <p:nvPr>
            <p:ph type="sldImg"/>
          </p:nvPr>
        </p:nvSpPr>
        <p:spPr bwMode="auto">
          <a:xfrm>
            <a:off x="1143000" y="685800"/>
            <a:ext cx="4570413" cy="342741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6149" name="Rectangle 5">
            <a:extLst>
              <a:ext uri="{FF2B5EF4-FFF2-40B4-BE49-F238E27FC236}">
                <a16:creationId xmlns:a16="http://schemas.microsoft.com/office/drawing/2014/main" id="{01E85DAA-2887-4C01-A4B1-723665D3F515}"/>
              </a:ext>
            </a:extLst>
          </p:cNvPr>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a:p>
        </p:txBody>
      </p:sp>
      <p:sp>
        <p:nvSpPr>
          <p:cNvPr id="6150" name="Text Box 6">
            <a:extLst>
              <a:ext uri="{FF2B5EF4-FFF2-40B4-BE49-F238E27FC236}">
                <a16:creationId xmlns:a16="http://schemas.microsoft.com/office/drawing/2014/main" id="{B6457D5D-224E-4CD3-BB60-C242117056B0}"/>
              </a:ext>
            </a:extLst>
          </p:cNvPr>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1" name="Rectangle 7">
            <a:extLst>
              <a:ext uri="{FF2B5EF4-FFF2-40B4-BE49-F238E27FC236}">
                <a16:creationId xmlns:a16="http://schemas.microsoft.com/office/drawing/2014/main" id="{9D576AD9-97CC-43C4-9E02-07E31CC2DA2B}"/>
              </a:ext>
            </a:extLst>
          </p:cNvPr>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215900" indent="-215900" algn="r" eaLnBrk="1" hangingPunct="1">
              <a:buSzPct val="45000"/>
              <a:buFont typeface="Wingdings" panose="05000000000000000000" pitchFamily="2" charset="2"/>
              <a:buNone/>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cs typeface="DejaVu Sans" charset="0"/>
              </a:defRPr>
            </a:lvl1pPr>
          </a:lstStyle>
          <a:p>
            <a:fld id="{377CDD56-D805-4377-8055-5A575D40853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79E896E7-928B-4BE6-876F-DDD9B66EC667}"/>
              </a:ext>
            </a:extLst>
          </p:cNvPr>
          <p:cNvSpPr>
            <a:spLocks noGrp="1" noChangeArrowheads="1"/>
          </p:cNvSpPr>
          <p:nvPr>
            <p:ph type="sldNum"/>
          </p:nvPr>
        </p:nvSpPr>
        <p:spPr>
          <a:ln/>
        </p:spPr>
        <p:txBody>
          <a:bodyPr/>
          <a:lstStyle/>
          <a:p>
            <a:fld id="{2CCE9433-830A-4F58-B4E4-E7DA6D1503E5}" type="slidenum">
              <a:rPr lang="en-US" altLang="en-US"/>
              <a:pPr/>
              <a:t>1</a:t>
            </a:fld>
            <a:endParaRPr lang="en-US" altLang="en-US"/>
          </a:p>
        </p:txBody>
      </p:sp>
      <p:sp>
        <p:nvSpPr>
          <p:cNvPr id="20481" name="Rectangle 1">
            <a:extLst>
              <a:ext uri="{FF2B5EF4-FFF2-40B4-BE49-F238E27FC236}">
                <a16:creationId xmlns:a16="http://schemas.microsoft.com/office/drawing/2014/main" id="{B06A853F-0FC9-4B37-91C6-AE731EA3A605}"/>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Rectangle 2">
            <a:extLst>
              <a:ext uri="{FF2B5EF4-FFF2-40B4-BE49-F238E27FC236}">
                <a16:creationId xmlns:a16="http://schemas.microsoft.com/office/drawing/2014/main" id="{1CDB7C9A-9765-4B8E-A850-27347B4C0187}"/>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95388693-0BA8-4B39-A379-1CC90DD63185}"/>
              </a:ext>
            </a:extLst>
          </p:cNvPr>
          <p:cNvSpPr>
            <a:spLocks noGrp="1" noChangeArrowheads="1"/>
          </p:cNvSpPr>
          <p:nvPr>
            <p:ph type="sldNum"/>
          </p:nvPr>
        </p:nvSpPr>
        <p:spPr>
          <a:ln/>
        </p:spPr>
        <p:txBody>
          <a:bodyPr/>
          <a:lstStyle/>
          <a:p>
            <a:fld id="{2C220854-8B4F-4008-ADF0-DAB94ADF4815}" type="slidenum">
              <a:rPr lang="en-US" altLang="en-US"/>
              <a:pPr/>
              <a:t>11</a:t>
            </a:fld>
            <a:endParaRPr lang="en-US" altLang="en-US"/>
          </a:p>
        </p:txBody>
      </p:sp>
      <p:sp>
        <p:nvSpPr>
          <p:cNvPr id="30721" name="Rectangle 1">
            <a:extLst>
              <a:ext uri="{FF2B5EF4-FFF2-40B4-BE49-F238E27FC236}">
                <a16:creationId xmlns:a16="http://schemas.microsoft.com/office/drawing/2014/main" id="{B60CC2F6-D402-4759-8659-56149C51418C}"/>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a:extLst>
              <a:ext uri="{FF2B5EF4-FFF2-40B4-BE49-F238E27FC236}">
                <a16:creationId xmlns:a16="http://schemas.microsoft.com/office/drawing/2014/main" id="{AFC295C7-2EDA-408D-B229-803944D50BCC}"/>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C052F94C-50FC-4074-9B6D-C9B513DB5941}"/>
              </a:ext>
            </a:extLst>
          </p:cNvPr>
          <p:cNvSpPr>
            <a:spLocks noGrp="1" noChangeArrowheads="1"/>
          </p:cNvSpPr>
          <p:nvPr>
            <p:ph type="sldNum"/>
          </p:nvPr>
        </p:nvSpPr>
        <p:spPr>
          <a:ln/>
        </p:spPr>
        <p:txBody>
          <a:bodyPr/>
          <a:lstStyle/>
          <a:p>
            <a:fld id="{9384F042-8765-4A00-BF20-B18ACA979125}" type="slidenum">
              <a:rPr lang="en-US" altLang="en-US"/>
              <a:pPr/>
              <a:t>12</a:t>
            </a:fld>
            <a:endParaRPr lang="en-US" altLang="en-US"/>
          </a:p>
        </p:txBody>
      </p:sp>
      <p:sp>
        <p:nvSpPr>
          <p:cNvPr id="31745" name="Rectangle 1">
            <a:extLst>
              <a:ext uri="{FF2B5EF4-FFF2-40B4-BE49-F238E27FC236}">
                <a16:creationId xmlns:a16="http://schemas.microsoft.com/office/drawing/2014/main" id="{406888A6-B099-4F73-8BD9-2CFEDCB1BD91}"/>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a:extLst>
              <a:ext uri="{FF2B5EF4-FFF2-40B4-BE49-F238E27FC236}">
                <a16:creationId xmlns:a16="http://schemas.microsoft.com/office/drawing/2014/main" id="{5D60B547-7C60-4E7C-AF0C-B27162328EB2}"/>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1D23DF79-E7BA-4B19-BDEC-308766E6574B}"/>
              </a:ext>
            </a:extLst>
          </p:cNvPr>
          <p:cNvSpPr>
            <a:spLocks noGrp="1" noChangeArrowheads="1"/>
          </p:cNvSpPr>
          <p:nvPr>
            <p:ph type="sldNum"/>
          </p:nvPr>
        </p:nvSpPr>
        <p:spPr>
          <a:ln/>
        </p:spPr>
        <p:txBody>
          <a:bodyPr/>
          <a:lstStyle/>
          <a:p>
            <a:fld id="{76A7E3D8-D448-4890-96AC-DF87CA89D86B}" type="slidenum">
              <a:rPr lang="en-US" altLang="en-US"/>
              <a:pPr/>
              <a:t>13</a:t>
            </a:fld>
            <a:endParaRPr lang="en-US" altLang="en-US"/>
          </a:p>
        </p:txBody>
      </p:sp>
      <p:sp>
        <p:nvSpPr>
          <p:cNvPr id="32769" name="Rectangle 1">
            <a:extLst>
              <a:ext uri="{FF2B5EF4-FFF2-40B4-BE49-F238E27FC236}">
                <a16:creationId xmlns:a16="http://schemas.microsoft.com/office/drawing/2014/main" id="{40B4B227-92A9-484D-B3FE-F92E9CECF7DF}"/>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a:extLst>
              <a:ext uri="{FF2B5EF4-FFF2-40B4-BE49-F238E27FC236}">
                <a16:creationId xmlns:a16="http://schemas.microsoft.com/office/drawing/2014/main" id="{BB6C3928-9F1A-4DC3-867B-08055956B61D}"/>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526E2D1D-F718-40AF-8446-93F43E263789}"/>
              </a:ext>
            </a:extLst>
          </p:cNvPr>
          <p:cNvSpPr>
            <a:spLocks noGrp="1" noChangeArrowheads="1"/>
          </p:cNvSpPr>
          <p:nvPr>
            <p:ph type="sldNum"/>
          </p:nvPr>
        </p:nvSpPr>
        <p:spPr>
          <a:ln/>
        </p:spPr>
        <p:txBody>
          <a:bodyPr/>
          <a:lstStyle/>
          <a:p>
            <a:fld id="{FDE09F8B-DEE1-449D-8016-EDCAE3B30427}" type="slidenum">
              <a:rPr lang="en-US" altLang="en-US"/>
              <a:pPr/>
              <a:t>3</a:t>
            </a:fld>
            <a:endParaRPr lang="en-US" altLang="en-US"/>
          </a:p>
        </p:txBody>
      </p:sp>
      <p:sp>
        <p:nvSpPr>
          <p:cNvPr id="22529" name="Rectangle 1">
            <a:extLst>
              <a:ext uri="{FF2B5EF4-FFF2-40B4-BE49-F238E27FC236}">
                <a16:creationId xmlns:a16="http://schemas.microsoft.com/office/drawing/2014/main" id="{5E8AD9C5-F146-4FC1-B89A-3E8ED56D54E7}"/>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a:extLst>
              <a:ext uri="{FF2B5EF4-FFF2-40B4-BE49-F238E27FC236}">
                <a16:creationId xmlns:a16="http://schemas.microsoft.com/office/drawing/2014/main" id="{20627209-E46B-45F7-AEB2-00A678DF19BD}"/>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1B794F17-144B-4C7A-9B12-8CBFE6FBEA49}"/>
              </a:ext>
            </a:extLst>
          </p:cNvPr>
          <p:cNvSpPr>
            <a:spLocks noGrp="1" noChangeArrowheads="1"/>
          </p:cNvSpPr>
          <p:nvPr>
            <p:ph type="sldNum"/>
          </p:nvPr>
        </p:nvSpPr>
        <p:spPr>
          <a:ln/>
        </p:spPr>
        <p:txBody>
          <a:bodyPr/>
          <a:lstStyle/>
          <a:p>
            <a:fld id="{EF0356E8-FB4A-4012-971A-D4434C0BD975}" type="slidenum">
              <a:rPr lang="en-US" altLang="en-US"/>
              <a:pPr/>
              <a:t>4</a:t>
            </a:fld>
            <a:endParaRPr lang="en-US" altLang="en-US"/>
          </a:p>
        </p:txBody>
      </p:sp>
      <p:sp>
        <p:nvSpPr>
          <p:cNvPr id="23553" name="Rectangle 1">
            <a:extLst>
              <a:ext uri="{FF2B5EF4-FFF2-40B4-BE49-F238E27FC236}">
                <a16:creationId xmlns:a16="http://schemas.microsoft.com/office/drawing/2014/main" id="{4A243434-9A7A-436C-BC1E-DA7D444DF6B0}"/>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Rectangle 2">
            <a:extLst>
              <a:ext uri="{FF2B5EF4-FFF2-40B4-BE49-F238E27FC236}">
                <a16:creationId xmlns:a16="http://schemas.microsoft.com/office/drawing/2014/main" id="{6128E037-ADBB-4FC1-82C5-4B9291714753}"/>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29E7506D-2C0D-4CD6-B880-A1F85874C8B1}"/>
              </a:ext>
            </a:extLst>
          </p:cNvPr>
          <p:cNvSpPr>
            <a:spLocks noGrp="1" noChangeArrowheads="1"/>
          </p:cNvSpPr>
          <p:nvPr>
            <p:ph type="sldNum"/>
          </p:nvPr>
        </p:nvSpPr>
        <p:spPr>
          <a:ln/>
        </p:spPr>
        <p:txBody>
          <a:bodyPr/>
          <a:lstStyle/>
          <a:p>
            <a:fld id="{485B53AA-A6CA-4B1E-A9EC-ADA969272395}" type="slidenum">
              <a:rPr lang="en-US" altLang="en-US"/>
              <a:pPr/>
              <a:t>5</a:t>
            </a:fld>
            <a:endParaRPr lang="en-US" altLang="en-US"/>
          </a:p>
        </p:txBody>
      </p:sp>
      <p:sp>
        <p:nvSpPr>
          <p:cNvPr id="24577" name="Rectangle 1">
            <a:extLst>
              <a:ext uri="{FF2B5EF4-FFF2-40B4-BE49-F238E27FC236}">
                <a16:creationId xmlns:a16="http://schemas.microsoft.com/office/drawing/2014/main" id="{7017AD0A-4754-4B80-833E-A4799166E23A}"/>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Rectangle 2">
            <a:extLst>
              <a:ext uri="{FF2B5EF4-FFF2-40B4-BE49-F238E27FC236}">
                <a16:creationId xmlns:a16="http://schemas.microsoft.com/office/drawing/2014/main" id="{27E8F124-E11A-4E56-99DD-72AC3766D5AC}"/>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C4A4F0E2-5879-449C-B761-E3425940F643}"/>
              </a:ext>
            </a:extLst>
          </p:cNvPr>
          <p:cNvSpPr>
            <a:spLocks noGrp="1" noChangeArrowheads="1"/>
          </p:cNvSpPr>
          <p:nvPr>
            <p:ph type="sldNum"/>
          </p:nvPr>
        </p:nvSpPr>
        <p:spPr>
          <a:ln/>
        </p:spPr>
        <p:txBody>
          <a:bodyPr/>
          <a:lstStyle/>
          <a:p>
            <a:fld id="{D8EA4C66-1A81-4FE7-9139-BF414083CE02}" type="slidenum">
              <a:rPr lang="en-US" altLang="en-US"/>
              <a:pPr/>
              <a:t>6</a:t>
            </a:fld>
            <a:endParaRPr lang="en-US" altLang="en-US"/>
          </a:p>
        </p:txBody>
      </p:sp>
      <p:sp>
        <p:nvSpPr>
          <p:cNvPr id="25601" name="Rectangle 1">
            <a:extLst>
              <a:ext uri="{FF2B5EF4-FFF2-40B4-BE49-F238E27FC236}">
                <a16:creationId xmlns:a16="http://schemas.microsoft.com/office/drawing/2014/main" id="{3BB058C3-BFF5-4751-9F75-D6EBA4001B3E}"/>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2" name="Rectangle 2">
            <a:extLst>
              <a:ext uri="{FF2B5EF4-FFF2-40B4-BE49-F238E27FC236}">
                <a16:creationId xmlns:a16="http://schemas.microsoft.com/office/drawing/2014/main" id="{EF32DF03-90AD-4C43-9D96-D0E3B62F39EB}"/>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BFB3BEDF-37DE-4B9C-ACF3-31EDF5837C99}"/>
              </a:ext>
            </a:extLst>
          </p:cNvPr>
          <p:cNvSpPr>
            <a:spLocks noGrp="1" noChangeArrowheads="1"/>
          </p:cNvSpPr>
          <p:nvPr>
            <p:ph type="sldNum"/>
          </p:nvPr>
        </p:nvSpPr>
        <p:spPr>
          <a:ln/>
        </p:spPr>
        <p:txBody>
          <a:bodyPr/>
          <a:lstStyle/>
          <a:p>
            <a:fld id="{AFCE50FF-0FC9-4CB2-BC3C-E24FCB1288EA}" type="slidenum">
              <a:rPr lang="en-US" altLang="en-US"/>
              <a:pPr/>
              <a:t>7</a:t>
            </a:fld>
            <a:endParaRPr lang="en-US" altLang="en-US"/>
          </a:p>
        </p:txBody>
      </p:sp>
      <p:sp>
        <p:nvSpPr>
          <p:cNvPr id="26625" name="Rectangle 1">
            <a:extLst>
              <a:ext uri="{FF2B5EF4-FFF2-40B4-BE49-F238E27FC236}">
                <a16:creationId xmlns:a16="http://schemas.microsoft.com/office/drawing/2014/main" id="{B7C19672-3DEF-435D-987C-F6D6B51D2BE6}"/>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Rectangle 2">
            <a:extLst>
              <a:ext uri="{FF2B5EF4-FFF2-40B4-BE49-F238E27FC236}">
                <a16:creationId xmlns:a16="http://schemas.microsoft.com/office/drawing/2014/main" id="{FAD6BF31-DF7B-4172-8330-3831A469E214}"/>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A220B677-EFEA-4115-82B8-4BD29605A091}"/>
              </a:ext>
            </a:extLst>
          </p:cNvPr>
          <p:cNvSpPr>
            <a:spLocks noGrp="1" noChangeArrowheads="1"/>
          </p:cNvSpPr>
          <p:nvPr>
            <p:ph type="sldNum"/>
          </p:nvPr>
        </p:nvSpPr>
        <p:spPr>
          <a:ln/>
        </p:spPr>
        <p:txBody>
          <a:bodyPr/>
          <a:lstStyle/>
          <a:p>
            <a:fld id="{A6682CAC-C52D-4F85-8AA8-9E59D7BD3349}" type="slidenum">
              <a:rPr lang="en-US" altLang="en-US"/>
              <a:pPr/>
              <a:t>8</a:t>
            </a:fld>
            <a:endParaRPr lang="en-US" altLang="en-US"/>
          </a:p>
        </p:txBody>
      </p:sp>
      <p:sp>
        <p:nvSpPr>
          <p:cNvPr id="27649" name="Rectangle 1">
            <a:extLst>
              <a:ext uri="{FF2B5EF4-FFF2-40B4-BE49-F238E27FC236}">
                <a16:creationId xmlns:a16="http://schemas.microsoft.com/office/drawing/2014/main" id="{AD17EE6E-CAD0-4018-9A69-6459165638D5}"/>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0" name="Rectangle 2">
            <a:extLst>
              <a:ext uri="{FF2B5EF4-FFF2-40B4-BE49-F238E27FC236}">
                <a16:creationId xmlns:a16="http://schemas.microsoft.com/office/drawing/2014/main" id="{AC037F72-7884-4018-AC3D-A4C051D67F6C}"/>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7BDB3C8A-8F88-402C-BE88-EAA8B43A9049}"/>
              </a:ext>
            </a:extLst>
          </p:cNvPr>
          <p:cNvSpPr>
            <a:spLocks noGrp="1" noChangeArrowheads="1"/>
          </p:cNvSpPr>
          <p:nvPr>
            <p:ph type="sldNum"/>
          </p:nvPr>
        </p:nvSpPr>
        <p:spPr>
          <a:ln/>
        </p:spPr>
        <p:txBody>
          <a:bodyPr/>
          <a:lstStyle/>
          <a:p>
            <a:fld id="{519BB4D0-5BB0-4FC0-97A8-1E566EBC5603}" type="slidenum">
              <a:rPr lang="en-US" altLang="en-US"/>
              <a:pPr/>
              <a:t>9</a:t>
            </a:fld>
            <a:endParaRPr lang="en-US" altLang="en-US"/>
          </a:p>
        </p:txBody>
      </p:sp>
      <p:sp>
        <p:nvSpPr>
          <p:cNvPr id="28673" name="Rectangle 1">
            <a:extLst>
              <a:ext uri="{FF2B5EF4-FFF2-40B4-BE49-F238E27FC236}">
                <a16:creationId xmlns:a16="http://schemas.microsoft.com/office/drawing/2014/main" id="{410655AD-B656-42EC-91F5-1D234F520966}"/>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a:extLst>
              <a:ext uri="{FF2B5EF4-FFF2-40B4-BE49-F238E27FC236}">
                <a16:creationId xmlns:a16="http://schemas.microsoft.com/office/drawing/2014/main" id="{1B7AB3F8-FBD5-4E5A-B2F9-AA9AE7590C00}"/>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3914E89-18CE-4F11-99B6-983DE9679EF8}"/>
              </a:ext>
            </a:extLst>
          </p:cNvPr>
          <p:cNvSpPr>
            <a:spLocks noGrp="1" noChangeArrowheads="1"/>
          </p:cNvSpPr>
          <p:nvPr>
            <p:ph type="sldNum"/>
          </p:nvPr>
        </p:nvSpPr>
        <p:spPr>
          <a:ln/>
        </p:spPr>
        <p:txBody>
          <a:bodyPr/>
          <a:lstStyle/>
          <a:p>
            <a:fld id="{DC91A841-9A7A-434D-B6AE-E74DDF33A432}" type="slidenum">
              <a:rPr lang="en-US" altLang="en-US"/>
              <a:pPr/>
              <a:t>10</a:t>
            </a:fld>
            <a:endParaRPr lang="en-US" altLang="en-US"/>
          </a:p>
        </p:txBody>
      </p:sp>
      <p:sp>
        <p:nvSpPr>
          <p:cNvPr id="29697" name="Rectangle 1">
            <a:extLst>
              <a:ext uri="{FF2B5EF4-FFF2-40B4-BE49-F238E27FC236}">
                <a16:creationId xmlns:a16="http://schemas.microsoft.com/office/drawing/2014/main" id="{4735A979-6D69-483A-844F-8246978D937C}"/>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a:extLst>
              <a:ext uri="{FF2B5EF4-FFF2-40B4-BE49-F238E27FC236}">
                <a16:creationId xmlns:a16="http://schemas.microsoft.com/office/drawing/2014/main" id="{1F1999F0-0C03-4500-B5D8-D7629C5E264A}"/>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26825-AA0A-4EDC-A13B-7B01F34F4FD7}"/>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AEF83F-1FF0-4FC2-BFB2-1EF6D082504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76845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FFA7-EF33-4807-AC96-333BD29B96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8ECC4D-F285-4F21-81A6-E206C50228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2599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ABB43B-247B-4C7C-8CED-8E7C9086D4F3}"/>
              </a:ext>
            </a:extLst>
          </p:cNvPr>
          <p:cNvSpPr>
            <a:spLocks noGrp="1"/>
          </p:cNvSpPr>
          <p:nvPr>
            <p:ph type="title" orient="vert"/>
          </p:nvPr>
        </p:nvSpPr>
        <p:spPr>
          <a:xfrm>
            <a:off x="6629400" y="165100"/>
            <a:ext cx="2055813" cy="59594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011963-9CB5-4A43-9FB1-2AC00441BBB5}"/>
              </a:ext>
            </a:extLst>
          </p:cNvPr>
          <p:cNvSpPr>
            <a:spLocks noGrp="1"/>
          </p:cNvSpPr>
          <p:nvPr>
            <p:ph type="body" orient="vert" idx="1"/>
          </p:nvPr>
        </p:nvSpPr>
        <p:spPr>
          <a:xfrm>
            <a:off x="457200" y="165100"/>
            <a:ext cx="6019800" cy="59594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4932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01B0-C601-4A37-B9B7-AB02E4972F09}"/>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177758-9F3B-4B1D-A290-BD6042A7F5A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71648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80FEA-83F2-4C5F-AFB1-76FE837CDB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5A4EF4-5A10-4F67-9118-4861E640F7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9246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BD51-101E-45DE-B827-2630904D5EFC}"/>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1E6759-450C-49BB-8CB4-5350EE6512EC}"/>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900560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54F1-7FAE-464F-9F8C-AF4319852E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B2BC7C-B220-4EDE-BF58-4D41B8C43EA0}"/>
              </a:ext>
            </a:extLst>
          </p:cNvPr>
          <p:cNvSpPr>
            <a:spLocks noGrp="1"/>
          </p:cNvSpPr>
          <p:nvPr>
            <p:ph sz="half" idx="1"/>
          </p:nvPr>
        </p:nvSpPr>
        <p:spPr>
          <a:xfrm>
            <a:off x="457200" y="3429000"/>
            <a:ext cx="4037013" cy="2695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C1BF36-66F3-4688-A7B5-0ECF1F598AA1}"/>
              </a:ext>
            </a:extLst>
          </p:cNvPr>
          <p:cNvSpPr>
            <a:spLocks noGrp="1"/>
          </p:cNvSpPr>
          <p:nvPr>
            <p:ph sz="half" idx="2"/>
          </p:nvPr>
        </p:nvSpPr>
        <p:spPr>
          <a:xfrm>
            <a:off x="4646613" y="3429000"/>
            <a:ext cx="4038600" cy="2695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154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48274-2406-4EA3-9BC7-8543D23C79AE}"/>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48B414-62B4-473F-87D2-AF76FEB4C5E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44EB8A2-D33D-47CB-9AD8-0449B88DEB6E}"/>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F2951D-9E2F-4C0A-B6D4-F92CFC89928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F16D5C4-DBCB-4C6C-B0E6-43B7BD7A03B5}"/>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7411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C8005-3F1A-46E7-AF62-B84AFC7ABBA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646165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3537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E8943-E3B8-48A0-9173-BC338E43442B}"/>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87CCFD-2E3A-46BF-8DFC-D42EB653700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5FB1A3-2FE0-44D6-A338-9D56AE72834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7768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A4AFB-8550-480A-A7D2-9B42F314E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06D776-DC95-4AE8-BC1C-097C4371D7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13595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98D6E-2B4A-4DD5-BF38-B1079BE1106F}"/>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DED2F2-573D-402F-9FAF-88D065D3D5F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772E27-1E21-433F-A6DB-736D419060C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167580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04E7-3B19-48B0-AD90-8BEFD8F53D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C88AD5-B8A6-4C4B-B7CD-4D5C88B85E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39660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1B97DA-4696-421F-ADAB-A5274BA1572D}"/>
              </a:ext>
            </a:extLst>
          </p:cNvPr>
          <p:cNvSpPr>
            <a:spLocks noGrp="1"/>
          </p:cNvSpPr>
          <p:nvPr>
            <p:ph type="title" orient="vert"/>
          </p:nvPr>
        </p:nvSpPr>
        <p:spPr>
          <a:xfrm>
            <a:off x="6629400" y="274638"/>
            <a:ext cx="2055813" cy="58499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55E779-3CE0-4043-B700-ED2ACB0A0DE1}"/>
              </a:ext>
            </a:extLst>
          </p:cNvPr>
          <p:cNvSpPr>
            <a:spLocks noGrp="1"/>
          </p:cNvSpPr>
          <p:nvPr>
            <p:ph type="body" orient="vert" idx="1"/>
          </p:nvPr>
        </p:nvSpPr>
        <p:spPr>
          <a:xfrm>
            <a:off x="457200" y="274638"/>
            <a:ext cx="6019800" cy="58499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3586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64692-6087-4E31-87D3-61E729C55F02}"/>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3C73F5-1E0B-490E-BCE5-ABB2724B908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186459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2169-E805-4A55-8A3F-881637F833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471E23-948F-4794-9451-7B9EEC2D14B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09846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F67C0-F9F7-496F-8A4B-EA0F9636377C}"/>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97B31F-3C7E-43E6-BC7A-C99A6751577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8263076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CF5C-023A-47B7-8C46-2FDBC6A2F3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F5581E-4650-44BD-8F8E-A45793A98374}"/>
              </a:ext>
            </a:extLst>
          </p:cNvPr>
          <p:cNvSpPr>
            <a:spLocks noGrp="1"/>
          </p:cNvSpPr>
          <p:nvPr>
            <p:ph sz="half" idx="1"/>
          </p:nvPr>
        </p:nvSpPr>
        <p:spPr>
          <a:xfrm>
            <a:off x="457200" y="1600200"/>
            <a:ext cx="4037013" cy="452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1BDC24-E142-47B5-B866-1A67427C9972}"/>
              </a:ext>
            </a:extLst>
          </p:cNvPr>
          <p:cNvSpPr>
            <a:spLocks noGrp="1"/>
          </p:cNvSpPr>
          <p:nvPr>
            <p:ph sz="half" idx="2"/>
          </p:nvPr>
        </p:nvSpPr>
        <p:spPr>
          <a:xfrm>
            <a:off x="4646613" y="1600200"/>
            <a:ext cx="4038600" cy="452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71630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2BBEF-0575-49AB-869E-107334871725}"/>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613B72-B11F-4D71-89ED-8CBC3BC637B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8DA064-4113-4AD6-AEE4-74BD8906A023}"/>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7F1F45-8AD4-473D-9190-31396832F26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DB397D0-7D66-4AC4-B9D2-8D131B2AA103}"/>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72776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D68F6-7336-4DE1-88C3-B4AF40130C5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04977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209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9A3D-0B60-4E1D-88EF-C8E50DCBD678}"/>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3C86B1-8B7C-47B5-BF97-AA35525BD58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6520218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952B-52BF-4254-ADBD-EE7865A026EE}"/>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DDEDB6-8671-4A21-A77B-7A87B9944BE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B62925-9764-4DBE-98E6-2911CBB93A5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935087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82E0-6EFD-432F-A039-DE5A34826DDE}"/>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4A223C-A085-4DE9-A23A-00E117CD1E1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DEF658-181F-4392-B9EF-5FB69726C75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1146042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4A9B4-3A2A-4082-9906-68A8FB1628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1BFF79-16D9-46C2-BCC4-380CD55ED9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80648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CA861A-5CA3-4A3D-8CA4-0A5995861BB3}"/>
              </a:ext>
            </a:extLst>
          </p:cNvPr>
          <p:cNvSpPr>
            <a:spLocks noGrp="1"/>
          </p:cNvSpPr>
          <p:nvPr>
            <p:ph type="title" orient="vert"/>
          </p:nvPr>
        </p:nvSpPr>
        <p:spPr>
          <a:xfrm>
            <a:off x="6629400" y="165100"/>
            <a:ext cx="2055813" cy="59594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BBCE59-1A98-49BE-901A-9FBA204ACFD9}"/>
              </a:ext>
            </a:extLst>
          </p:cNvPr>
          <p:cNvSpPr>
            <a:spLocks noGrp="1"/>
          </p:cNvSpPr>
          <p:nvPr>
            <p:ph type="body" orient="vert" idx="1"/>
          </p:nvPr>
        </p:nvSpPr>
        <p:spPr>
          <a:xfrm>
            <a:off x="457200" y="165100"/>
            <a:ext cx="6019800" cy="59594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83475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A739A-0040-4F68-A9A1-AF7B484361B0}"/>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9BE3A1-A58B-409F-A5F0-A035E448DCBC}"/>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EF123347-2032-47EA-9780-2408EE7D3BA8}"/>
              </a:ext>
            </a:extLst>
          </p:cNvPr>
          <p:cNvSpPr>
            <a:spLocks noGrp="1"/>
          </p:cNvSpPr>
          <p:nvPr>
            <p:ph type="ftr" idx="10"/>
          </p:nvPr>
        </p:nvSpPr>
        <p:spPr/>
        <p:txBody>
          <a:bodyPr/>
          <a:lstStyle>
            <a:lvl1pPr>
              <a:defRPr/>
            </a:lvl1pPr>
          </a:lstStyle>
          <a:p>
            <a:r>
              <a:rPr lang="en-US" altLang="en-US"/>
              <a:t> 2012 Pearson Education, Inc.</a:t>
            </a:r>
          </a:p>
        </p:txBody>
      </p:sp>
      <p:sp>
        <p:nvSpPr>
          <p:cNvPr id="5" name="Slide Number Placeholder 4">
            <a:extLst>
              <a:ext uri="{FF2B5EF4-FFF2-40B4-BE49-F238E27FC236}">
                <a16:creationId xmlns:a16="http://schemas.microsoft.com/office/drawing/2014/main" id="{8087F670-40CC-487A-A20A-C0F614F11B10}"/>
              </a:ext>
            </a:extLst>
          </p:cNvPr>
          <p:cNvSpPr>
            <a:spLocks noGrp="1"/>
          </p:cNvSpPr>
          <p:nvPr>
            <p:ph type="sldNum" idx="11"/>
          </p:nvPr>
        </p:nvSpPr>
        <p:spPr/>
        <p:txBody>
          <a:bodyPr/>
          <a:lstStyle>
            <a:lvl1pPr>
              <a:defRPr/>
            </a:lvl1pPr>
          </a:lstStyle>
          <a:p>
            <a:r>
              <a:rPr lang="en-US" altLang="en-US"/>
              <a:t>Slide 1-1-</a:t>
            </a:r>
            <a:fld id="{C60E6267-ED71-4644-A7DE-A0BAC50F86B3}" type="slidenum">
              <a:rPr lang="en-US" altLang="en-US"/>
              <a:pPr/>
              <a:t>‹#›</a:t>
            </a:fld>
            <a:endParaRPr lang="en-US" altLang="en-US"/>
          </a:p>
        </p:txBody>
      </p:sp>
    </p:spTree>
    <p:extLst>
      <p:ext uri="{BB962C8B-B14F-4D97-AF65-F5344CB8AC3E}">
        <p14:creationId xmlns:p14="http://schemas.microsoft.com/office/powerpoint/2010/main" val="7925179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D92B-3112-4CEE-953B-C1FACB91E2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6A0790-32A1-4642-92BF-7052F7CFE6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51A596B-FB5A-4105-AB58-CBAB3826DB01}"/>
              </a:ext>
            </a:extLst>
          </p:cNvPr>
          <p:cNvSpPr>
            <a:spLocks noGrp="1"/>
          </p:cNvSpPr>
          <p:nvPr>
            <p:ph type="ftr" idx="10"/>
          </p:nvPr>
        </p:nvSpPr>
        <p:spPr/>
        <p:txBody>
          <a:bodyPr/>
          <a:lstStyle>
            <a:lvl1pPr>
              <a:defRPr/>
            </a:lvl1pPr>
          </a:lstStyle>
          <a:p>
            <a:r>
              <a:rPr lang="en-US" altLang="en-US"/>
              <a:t> 2012 Pearson Education, Inc.</a:t>
            </a:r>
          </a:p>
        </p:txBody>
      </p:sp>
      <p:sp>
        <p:nvSpPr>
          <p:cNvPr id="5" name="Slide Number Placeholder 4">
            <a:extLst>
              <a:ext uri="{FF2B5EF4-FFF2-40B4-BE49-F238E27FC236}">
                <a16:creationId xmlns:a16="http://schemas.microsoft.com/office/drawing/2014/main" id="{A6BB2045-3CE6-400D-ADB3-B16B9D8A7DE2}"/>
              </a:ext>
            </a:extLst>
          </p:cNvPr>
          <p:cNvSpPr>
            <a:spLocks noGrp="1"/>
          </p:cNvSpPr>
          <p:nvPr>
            <p:ph type="sldNum" idx="11"/>
          </p:nvPr>
        </p:nvSpPr>
        <p:spPr/>
        <p:txBody>
          <a:bodyPr/>
          <a:lstStyle>
            <a:lvl1pPr>
              <a:defRPr/>
            </a:lvl1pPr>
          </a:lstStyle>
          <a:p>
            <a:r>
              <a:rPr lang="en-US" altLang="en-US"/>
              <a:t>Slide 1-1-</a:t>
            </a:r>
            <a:fld id="{AE6D4B87-CDEC-4CD7-A1CA-E65AC2672857}" type="slidenum">
              <a:rPr lang="en-US" altLang="en-US"/>
              <a:pPr/>
              <a:t>‹#›</a:t>
            </a:fld>
            <a:endParaRPr lang="en-US" altLang="en-US"/>
          </a:p>
        </p:txBody>
      </p:sp>
    </p:spTree>
    <p:extLst>
      <p:ext uri="{BB962C8B-B14F-4D97-AF65-F5344CB8AC3E}">
        <p14:creationId xmlns:p14="http://schemas.microsoft.com/office/powerpoint/2010/main" val="30054229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4BAA-A572-46F7-8974-519052FE29D4}"/>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F86EB8-D439-4D7F-ADD9-BFCBEA5D1F9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Footer Placeholder 3">
            <a:extLst>
              <a:ext uri="{FF2B5EF4-FFF2-40B4-BE49-F238E27FC236}">
                <a16:creationId xmlns:a16="http://schemas.microsoft.com/office/drawing/2014/main" id="{F47134B2-5C9F-484C-AA96-BCDDDD69B93E}"/>
              </a:ext>
            </a:extLst>
          </p:cNvPr>
          <p:cNvSpPr>
            <a:spLocks noGrp="1"/>
          </p:cNvSpPr>
          <p:nvPr>
            <p:ph type="ftr" idx="10"/>
          </p:nvPr>
        </p:nvSpPr>
        <p:spPr/>
        <p:txBody>
          <a:bodyPr/>
          <a:lstStyle>
            <a:lvl1pPr>
              <a:defRPr/>
            </a:lvl1pPr>
          </a:lstStyle>
          <a:p>
            <a:r>
              <a:rPr lang="en-US" altLang="en-US"/>
              <a:t> 2012 Pearson Education, Inc.</a:t>
            </a:r>
          </a:p>
        </p:txBody>
      </p:sp>
      <p:sp>
        <p:nvSpPr>
          <p:cNvPr id="5" name="Slide Number Placeholder 4">
            <a:extLst>
              <a:ext uri="{FF2B5EF4-FFF2-40B4-BE49-F238E27FC236}">
                <a16:creationId xmlns:a16="http://schemas.microsoft.com/office/drawing/2014/main" id="{0819C384-A243-4C3C-8099-2AAF549AF465}"/>
              </a:ext>
            </a:extLst>
          </p:cNvPr>
          <p:cNvSpPr>
            <a:spLocks noGrp="1"/>
          </p:cNvSpPr>
          <p:nvPr>
            <p:ph type="sldNum" idx="11"/>
          </p:nvPr>
        </p:nvSpPr>
        <p:spPr/>
        <p:txBody>
          <a:bodyPr/>
          <a:lstStyle>
            <a:lvl1pPr>
              <a:defRPr/>
            </a:lvl1pPr>
          </a:lstStyle>
          <a:p>
            <a:r>
              <a:rPr lang="en-US" altLang="en-US"/>
              <a:t>Slide 1-1-</a:t>
            </a:r>
            <a:fld id="{5AFA68A8-F38B-427B-A199-9B39910C1D3D}" type="slidenum">
              <a:rPr lang="en-US" altLang="en-US"/>
              <a:pPr/>
              <a:t>‹#›</a:t>
            </a:fld>
            <a:endParaRPr lang="en-US" altLang="en-US"/>
          </a:p>
        </p:txBody>
      </p:sp>
    </p:spTree>
    <p:extLst>
      <p:ext uri="{BB962C8B-B14F-4D97-AF65-F5344CB8AC3E}">
        <p14:creationId xmlns:p14="http://schemas.microsoft.com/office/powerpoint/2010/main" val="17253559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74594-1F1B-4997-B5DE-7254CB972A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8C8163-5AC3-42C1-84F5-79EF464C2CF2}"/>
              </a:ext>
            </a:extLst>
          </p:cNvPr>
          <p:cNvSpPr>
            <a:spLocks noGrp="1"/>
          </p:cNvSpPr>
          <p:nvPr>
            <p:ph sz="half" idx="1"/>
          </p:nvPr>
        </p:nvSpPr>
        <p:spPr>
          <a:xfrm>
            <a:off x="457200" y="3429000"/>
            <a:ext cx="4037013" cy="2695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987558-7048-4056-83AE-C8C1D97BD310}"/>
              </a:ext>
            </a:extLst>
          </p:cNvPr>
          <p:cNvSpPr>
            <a:spLocks noGrp="1"/>
          </p:cNvSpPr>
          <p:nvPr>
            <p:ph sz="half" idx="2"/>
          </p:nvPr>
        </p:nvSpPr>
        <p:spPr>
          <a:xfrm>
            <a:off x="4646613" y="3429000"/>
            <a:ext cx="4038600" cy="2695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D2D23B0-78B8-45CA-B74B-C265FE9C2B34}"/>
              </a:ext>
            </a:extLst>
          </p:cNvPr>
          <p:cNvSpPr>
            <a:spLocks noGrp="1"/>
          </p:cNvSpPr>
          <p:nvPr>
            <p:ph type="ftr" idx="10"/>
          </p:nvPr>
        </p:nvSpPr>
        <p:spPr/>
        <p:txBody>
          <a:bodyPr/>
          <a:lstStyle>
            <a:lvl1pPr>
              <a:defRPr/>
            </a:lvl1pPr>
          </a:lstStyle>
          <a:p>
            <a:r>
              <a:rPr lang="en-US" altLang="en-US"/>
              <a:t> 2012 Pearson Education, Inc.</a:t>
            </a:r>
          </a:p>
        </p:txBody>
      </p:sp>
      <p:sp>
        <p:nvSpPr>
          <p:cNvPr id="6" name="Slide Number Placeholder 5">
            <a:extLst>
              <a:ext uri="{FF2B5EF4-FFF2-40B4-BE49-F238E27FC236}">
                <a16:creationId xmlns:a16="http://schemas.microsoft.com/office/drawing/2014/main" id="{050D47B2-6E90-4BB7-BD17-1A626B212975}"/>
              </a:ext>
            </a:extLst>
          </p:cNvPr>
          <p:cNvSpPr>
            <a:spLocks noGrp="1"/>
          </p:cNvSpPr>
          <p:nvPr>
            <p:ph type="sldNum" idx="11"/>
          </p:nvPr>
        </p:nvSpPr>
        <p:spPr/>
        <p:txBody>
          <a:bodyPr/>
          <a:lstStyle>
            <a:lvl1pPr>
              <a:defRPr/>
            </a:lvl1pPr>
          </a:lstStyle>
          <a:p>
            <a:r>
              <a:rPr lang="en-US" altLang="en-US"/>
              <a:t>Slide 1-1-</a:t>
            </a:r>
            <a:fld id="{C94A31BF-27DE-4AF4-A8A5-E788C14EAEB2}" type="slidenum">
              <a:rPr lang="en-US" altLang="en-US"/>
              <a:pPr/>
              <a:t>‹#›</a:t>
            </a:fld>
            <a:endParaRPr lang="en-US" altLang="en-US"/>
          </a:p>
        </p:txBody>
      </p:sp>
    </p:spTree>
    <p:extLst>
      <p:ext uri="{BB962C8B-B14F-4D97-AF65-F5344CB8AC3E}">
        <p14:creationId xmlns:p14="http://schemas.microsoft.com/office/powerpoint/2010/main" val="40742644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7EEFA-BA94-4044-8D0E-24578A1F2EB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DF24ED-696C-4EE9-B39E-766AA704802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75D3F7-C72B-4093-B8CD-2E95B670F7D0}"/>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89D54-4515-44E4-B5AA-8A42D6FB67C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46D783-D68C-4029-B436-275B9CFA10EF}"/>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B4A163C0-490D-4543-B522-3B6555D792CA}"/>
              </a:ext>
            </a:extLst>
          </p:cNvPr>
          <p:cNvSpPr>
            <a:spLocks noGrp="1"/>
          </p:cNvSpPr>
          <p:nvPr>
            <p:ph type="ftr" idx="10"/>
          </p:nvPr>
        </p:nvSpPr>
        <p:spPr/>
        <p:txBody>
          <a:bodyPr/>
          <a:lstStyle>
            <a:lvl1pPr>
              <a:defRPr/>
            </a:lvl1pPr>
          </a:lstStyle>
          <a:p>
            <a:r>
              <a:rPr lang="en-US" altLang="en-US"/>
              <a:t> 2012 Pearson Education, Inc.</a:t>
            </a:r>
          </a:p>
        </p:txBody>
      </p:sp>
      <p:sp>
        <p:nvSpPr>
          <p:cNvPr id="8" name="Slide Number Placeholder 7">
            <a:extLst>
              <a:ext uri="{FF2B5EF4-FFF2-40B4-BE49-F238E27FC236}">
                <a16:creationId xmlns:a16="http://schemas.microsoft.com/office/drawing/2014/main" id="{0AA13ECE-CF20-45E1-B276-C4A9EE03EAC0}"/>
              </a:ext>
            </a:extLst>
          </p:cNvPr>
          <p:cNvSpPr>
            <a:spLocks noGrp="1"/>
          </p:cNvSpPr>
          <p:nvPr>
            <p:ph type="sldNum" idx="11"/>
          </p:nvPr>
        </p:nvSpPr>
        <p:spPr/>
        <p:txBody>
          <a:bodyPr/>
          <a:lstStyle>
            <a:lvl1pPr>
              <a:defRPr/>
            </a:lvl1pPr>
          </a:lstStyle>
          <a:p>
            <a:r>
              <a:rPr lang="en-US" altLang="en-US"/>
              <a:t>Slide 1-1-</a:t>
            </a:r>
            <a:fld id="{3B255C36-27CF-4B36-A8A5-7C4E0120F949}" type="slidenum">
              <a:rPr lang="en-US" altLang="en-US"/>
              <a:pPr/>
              <a:t>‹#›</a:t>
            </a:fld>
            <a:endParaRPr lang="en-US" altLang="en-US"/>
          </a:p>
        </p:txBody>
      </p:sp>
    </p:spTree>
    <p:extLst>
      <p:ext uri="{BB962C8B-B14F-4D97-AF65-F5344CB8AC3E}">
        <p14:creationId xmlns:p14="http://schemas.microsoft.com/office/powerpoint/2010/main" val="3625951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8DDF7-7BAC-4DAC-93EB-53C350ACF307}"/>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1BDE0B90-F683-4454-B3A5-E123BD1CB79C}"/>
              </a:ext>
            </a:extLst>
          </p:cNvPr>
          <p:cNvSpPr>
            <a:spLocks noGrp="1"/>
          </p:cNvSpPr>
          <p:nvPr>
            <p:ph type="ftr" idx="10"/>
          </p:nvPr>
        </p:nvSpPr>
        <p:spPr/>
        <p:txBody>
          <a:bodyPr/>
          <a:lstStyle>
            <a:lvl1pPr>
              <a:defRPr/>
            </a:lvl1pPr>
          </a:lstStyle>
          <a:p>
            <a:r>
              <a:rPr lang="en-US" altLang="en-US"/>
              <a:t> 2012 Pearson Education, Inc.</a:t>
            </a:r>
          </a:p>
        </p:txBody>
      </p:sp>
      <p:sp>
        <p:nvSpPr>
          <p:cNvPr id="4" name="Slide Number Placeholder 3">
            <a:extLst>
              <a:ext uri="{FF2B5EF4-FFF2-40B4-BE49-F238E27FC236}">
                <a16:creationId xmlns:a16="http://schemas.microsoft.com/office/drawing/2014/main" id="{EBEAE5FB-2821-46DE-A588-B9F29555C1C3}"/>
              </a:ext>
            </a:extLst>
          </p:cNvPr>
          <p:cNvSpPr>
            <a:spLocks noGrp="1"/>
          </p:cNvSpPr>
          <p:nvPr>
            <p:ph type="sldNum" idx="11"/>
          </p:nvPr>
        </p:nvSpPr>
        <p:spPr/>
        <p:txBody>
          <a:bodyPr/>
          <a:lstStyle>
            <a:lvl1pPr>
              <a:defRPr/>
            </a:lvl1pPr>
          </a:lstStyle>
          <a:p>
            <a:r>
              <a:rPr lang="en-US" altLang="en-US"/>
              <a:t>Slide 1-1-</a:t>
            </a:r>
            <a:fld id="{DCB5E578-FDBB-4C5C-B6FC-FEE90EA6A9EB}" type="slidenum">
              <a:rPr lang="en-US" altLang="en-US"/>
              <a:pPr/>
              <a:t>‹#›</a:t>
            </a:fld>
            <a:endParaRPr lang="en-US" altLang="en-US"/>
          </a:p>
        </p:txBody>
      </p:sp>
    </p:spTree>
    <p:extLst>
      <p:ext uri="{BB962C8B-B14F-4D97-AF65-F5344CB8AC3E}">
        <p14:creationId xmlns:p14="http://schemas.microsoft.com/office/powerpoint/2010/main" val="1514154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CEA0-B2D3-49C6-894B-B180FFFC7E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F794B9-9BA7-44B0-959C-542018918B02}"/>
              </a:ext>
            </a:extLst>
          </p:cNvPr>
          <p:cNvSpPr>
            <a:spLocks noGrp="1"/>
          </p:cNvSpPr>
          <p:nvPr>
            <p:ph sz="half" idx="1"/>
          </p:nvPr>
        </p:nvSpPr>
        <p:spPr>
          <a:xfrm>
            <a:off x="457200" y="1600200"/>
            <a:ext cx="4037013" cy="452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D7285C-C63A-4D7B-B8EB-E06EACEAE788}"/>
              </a:ext>
            </a:extLst>
          </p:cNvPr>
          <p:cNvSpPr>
            <a:spLocks noGrp="1"/>
          </p:cNvSpPr>
          <p:nvPr>
            <p:ph sz="half" idx="2"/>
          </p:nvPr>
        </p:nvSpPr>
        <p:spPr>
          <a:xfrm>
            <a:off x="4646613" y="1600200"/>
            <a:ext cx="4038600" cy="452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06238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490532-C636-45E8-BB88-7EB4FD860DC0}"/>
              </a:ext>
            </a:extLst>
          </p:cNvPr>
          <p:cNvSpPr>
            <a:spLocks noGrp="1"/>
          </p:cNvSpPr>
          <p:nvPr>
            <p:ph type="ftr" idx="10"/>
          </p:nvPr>
        </p:nvSpPr>
        <p:spPr/>
        <p:txBody>
          <a:bodyPr/>
          <a:lstStyle>
            <a:lvl1pPr>
              <a:defRPr/>
            </a:lvl1pPr>
          </a:lstStyle>
          <a:p>
            <a:r>
              <a:rPr lang="en-US" altLang="en-US"/>
              <a:t> 2012 Pearson Education, Inc.</a:t>
            </a:r>
          </a:p>
        </p:txBody>
      </p:sp>
      <p:sp>
        <p:nvSpPr>
          <p:cNvPr id="3" name="Slide Number Placeholder 2">
            <a:extLst>
              <a:ext uri="{FF2B5EF4-FFF2-40B4-BE49-F238E27FC236}">
                <a16:creationId xmlns:a16="http://schemas.microsoft.com/office/drawing/2014/main" id="{287D341C-5B06-43BE-BF3A-3D4D8ED950C7}"/>
              </a:ext>
            </a:extLst>
          </p:cNvPr>
          <p:cNvSpPr>
            <a:spLocks noGrp="1"/>
          </p:cNvSpPr>
          <p:nvPr>
            <p:ph type="sldNum" idx="11"/>
          </p:nvPr>
        </p:nvSpPr>
        <p:spPr/>
        <p:txBody>
          <a:bodyPr/>
          <a:lstStyle>
            <a:lvl1pPr>
              <a:defRPr/>
            </a:lvl1pPr>
          </a:lstStyle>
          <a:p>
            <a:r>
              <a:rPr lang="en-US" altLang="en-US"/>
              <a:t>Slide 1-1-</a:t>
            </a:r>
            <a:fld id="{B927D9D9-48E2-426B-BD21-751B15D6CFC0}" type="slidenum">
              <a:rPr lang="en-US" altLang="en-US"/>
              <a:pPr/>
              <a:t>‹#›</a:t>
            </a:fld>
            <a:endParaRPr lang="en-US" altLang="en-US"/>
          </a:p>
        </p:txBody>
      </p:sp>
    </p:spTree>
    <p:extLst>
      <p:ext uri="{BB962C8B-B14F-4D97-AF65-F5344CB8AC3E}">
        <p14:creationId xmlns:p14="http://schemas.microsoft.com/office/powerpoint/2010/main" val="13022083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FC1D-1F2C-42EB-923D-F86FDA994324}"/>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D708F2-9855-4C08-977A-6C4189CECCE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46C4A4-4DA7-4AF9-9754-A7C87341F2A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a:extLst>
              <a:ext uri="{FF2B5EF4-FFF2-40B4-BE49-F238E27FC236}">
                <a16:creationId xmlns:a16="http://schemas.microsoft.com/office/drawing/2014/main" id="{D148CB09-8F01-4226-A434-538E07D8903C}"/>
              </a:ext>
            </a:extLst>
          </p:cNvPr>
          <p:cNvSpPr>
            <a:spLocks noGrp="1"/>
          </p:cNvSpPr>
          <p:nvPr>
            <p:ph type="ftr" idx="10"/>
          </p:nvPr>
        </p:nvSpPr>
        <p:spPr/>
        <p:txBody>
          <a:bodyPr/>
          <a:lstStyle>
            <a:lvl1pPr>
              <a:defRPr/>
            </a:lvl1pPr>
          </a:lstStyle>
          <a:p>
            <a:r>
              <a:rPr lang="en-US" altLang="en-US"/>
              <a:t> 2012 Pearson Education, Inc.</a:t>
            </a:r>
          </a:p>
        </p:txBody>
      </p:sp>
      <p:sp>
        <p:nvSpPr>
          <p:cNvPr id="6" name="Slide Number Placeholder 5">
            <a:extLst>
              <a:ext uri="{FF2B5EF4-FFF2-40B4-BE49-F238E27FC236}">
                <a16:creationId xmlns:a16="http://schemas.microsoft.com/office/drawing/2014/main" id="{3FF01E7E-5469-405D-9AA1-2C2B816CA252}"/>
              </a:ext>
            </a:extLst>
          </p:cNvPr>
          <p:cNvSpPr>
            <a:spLocks noGrp="1"/>
          </p:cNvSpPr>
          <p:nvPr>
            <p:ph type="sldNum" idx="11"/>
          </p:nvPr>
        </p:nvSpPr>
        <p:spPr/>
        <p:txBody>
          <a:bodyPr/>
          <a:lstStyle>
            <a:lvl1pPr>
              <a:defRPr/>
            </a:lvl1pPr>
          </a:lstStyle>
          <a:p>
            <a:r>
              <a:rPr lang="en-US" altLang="en-US"/>
              <a:t>Slide 1-1-</a:t>
            </a:r>
            <a:fld id="{0844E992-7E2D-4F2B-8598-8317F5306C33}" type="slidenum">
              <a:rPr lang="en-US" altLang="en-US"/>
              <a:pPr/>
              <a:t>‹#›</a:t>
            </a:fld>
            <a:endParaRPr lang="en-US" altLang="en-US"/>
          </a:p>
        </p:txBody>
      </p:sp>
    </p:spTree>
    <p:extLst>
      <p:ext uri="{BB962C8B-B14F-4D97-AF65-F5344CB8AC3E}">
        <p14:creationId xmlns:p14="http://schemas.microsoft.com/office/powerpoint/2010/main" val="24745888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ED63-FBE6-4727-BA75-76F949CF58DB}"/>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058442-9FD8-4B97-8FAE-880BF47497C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8E7650-99D6-4003-97E2-617684B903F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a:extLst>
              <a:ext uri="{FF2B5EF4-FFF2-40B4-BE49-F238E27FC236}">
                <a16:creationId xmlns:a16="http://schemas.microsoft.com/office/drawing/2014/main" id="{C38DDB17-CF92-430E-87C2-454D8EBCF008}"/>
              </a:ext>
            </a:extLst>
          </p:cNvPr>
          <p:cNvSpPr>
            <a:spLocks noGrp="1"/>
          </p:cNvSpPr>
          <p:nvPr>
            <p:ph type="ftr" idx="10"/>
          </p:nvPr>
        </p:nvSpPr>
        <p:spPr/>
        <p:txBody>
          <a:bodyPr/>
          <a:lstStyle>
            <a:lvl1pPr>
              <a:defRPr/>
            </a:lvl1pPr>
          </a:lstStyle>
          <a:p>
            <a:r>
              <a:rPr lang="en-US" altLang="en-US"/>
              <a:t> 2012 Pearson Education, Inc.</a:t>
            </a:r>
          </a:p>
        </p:txBody>
      </p:sp>
      <p:sp>
        <p:nvSpPr>
          <p:cNvPr id="6" name="Slide Number Placeholder 5">
            <a:extLst>
              <a:ext uri="{FF2B5EF4-FFF2-40B4-BE49-F238E27FC236}">
                <a16:creationId xmlns:a16="http://schemas.microsoft.com/office/drawing/2014/main" id="{3B9D9F7D-D69C-4057-9C8F-615920CB24E9}"/>
              </a:ext>
            </a:extLst>
          </p:cNvPr>
          <p:cNvSpPr>
            <a:spLocks noGrp="1"/>
          </p:cNvSpPr>
          <p:nvPr>
            <p:ph type="sldNum" idx="11"/>
          </p:nvPr>
        </p:nvSpPr>
        <p:spPr/>
        <p:txBody>
          <a:bodyPr/>
          <a:lstStyle>
            <a:lvl1pPr>
              <a:defRPr/>
            </a:lvl1pPr>
          </a:lstStyle>
          <a:p>
            <a:r>
              <a:rPr lang="en-US" altLang="en-US"/>
              <a:t>Slide 1-1-</a:t>
            </a:r>
            <a:fld id="{0C02A57D-16EE-457A-B83B-14649E723BB0}" type="slidenum">
              <a:rPr lang="en-US" altLang="en-US"/>
              <a:pPr/>
              <a:t>‹#›</a:t>
            </a:fld>
            <a:endParaRPr lang="en-US" altLang="en-US"/>
          </a:p>
        </p:txBody>
      </p:sp>
    </p:spTree>
    <p:extLst>
      <p:ext uri="{BB962C8B-B14F-4D97-AF65-F5344CB8AC3E}">
        <p14:creationId xmlns:p14="http://schemas.microsoft.com/office/powerpoint/2010/main" val="29882041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2985-6AD8-4903-B69C-0D1F587501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D907E5-2E39-4CE3-B287-02F84B7656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5E4D8313-C960-4DB7-B5E8-42F6D2213179}"/>
              </a:ext>
            </a:extLst>
          </p:cNvPr>
          <p:cNvSpPr>
            <a:spLocks noGrp="1"/>
          </p:cNvSpPr>
          <p:nvPr>
            <p:ph type="ftr" idx="10"/>
          </p:nvPr>
        </p:nvSpPr>
        <p:spPr/>
        <p:txBody>
          <a:bodyPr/>
          <a:lstStyle>
            <a:lvl1pPr>
              <a:defRPr/>
            </a:lvl1pPr>
          </a:lstStyle>
          <a:p>
            <a:r>
              <a:rPr lang="en-US" altLang="en-US"/>
              <a:t> 2012 Pearson Education, Inc.</a:t>
            </a:r>
          </a:p>
        </p:txBody>
      </p:sp>
      <p:sp>
        <p:nvSpPr>
          <p:cNvPr id="5" name="Slide Number Placeholder 4">
            <a:extLst>
              <a:ext uri="{FF2B5EF4-FFF2-40B4-BE49-F238E27FC236}">
                <a16:creationId xmlns:a16="http://schemas.microsoft.com/office/drawing/2014/main" id="{12A6590A-B901-451D-B40B-BF7E6144EDE3}"/>
              </a:ext>
            </a:extLst>
          </p:cNvPr>
          <p:cNvSpPr>
            <a:spLocks noGrp="1"/>
          </p:cNvSpPr>
          <p:nvPr>
            <p:ph type="sldNum" idx="11"/>
          </p:nvPr>
        </p:nvSpPr>
        <p:spPr/>
        <p:txBody>
          <a:bodyPr/>
          <a:lstStyle>
            <a:lvl1pPr>
              <a:defRPr/>
            </a:lvl1pPr>
          </a:lstStyle>
          <a:p>
            <a:r>
              <a:rPr lang="en-US" altLang="en-US"/>
              <a:t>Slide 1-1-</a:t>
            </a:r>
            <a:fld id="{0912495D-9594-4479-BAD4-E1C19C707E02}" type="slidenum">
              <a:rPr lang="en-US" altLang="en-US"/>
              <a:pPr/>
              <a:t>‹#›</a:t>
            </a:fld>
            <a:endParaRPr lang="en-US" altLang="en-US"/>
          </a:p>
        </p:txBody>
      </p:sp>
    </p:spTree>
    <p:extLst>
      <p:ext uri="{BB962C8B-B14F-4D97-AF65-F5344CB8AC3E}">
        <p14:creationId xmlns:p14="http://schemas.microsoft.com/office/powerpoint/2010/main" val="16392732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FEB34-CA49-4921-AD4C-62FEFF886CCC}"/>
              </a:ext>
            </a:extLst>
          </p:cNvPr>
          <p:cNvSpPr>
            <a:spLocks noGrp="1"/>
          </p:cNvSpPr>
          <p:nvPr>
            <p:ph type="title" orient="vert"/>
          </p:nvPr>
        </p:nvSpPr>
        <p:spPr>
          <a:xfrm>
            <a:off x="6629400" y="274638"/>
            <a:ext cx="2055813" cy="58499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666D6A-A8B7-4B41-937D-7C03D3A5AF2D}"/>
              </a:ext>
            </a:extLst>
          </p:cNvPr>
          <p:cNvSpPr>
            <a:spLocks noGrp="1"/>
          </p:cNvSpPr>
          <p:nvPr>
            <p:ph type="body" orient="vert" idx="1"/>
          </p:nvPr>
        </p:nvSpPr>
        <p:spPr>
          <a:xfrm>
            <a:off x="457200" y="274638"/>
            <a:ext cx="6019800" cy="58499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5CF67A05-ECBA-44F3-AFF1-8BD59E1166E8}"/>
              </a:ext>
            </a:extLst>
          </p:cNvPr>
          <p:cNvSpPr>
            <a:spLocks noGrp="1"/>
          </p:cNvSpPr>
          <p:nvPr>
            <p:ph type="ftr" idx="10"/>
          </p:nvPr>
        </p:nvSpPr>
        <p:spPr/>
        <p:txBody>
          <a:bodyPr/>
          <a:lstStyle>
            <a:lvl1pPr>
              <a:defRPr/>
            </a:lvl1pPr>
          </a:lstStyle>
          <a:p>
            <a:r>
              <a:rPr lang="en-US" altLang="en-US"/>
              <a:t> 2012 Pearson Education, Inc.</a:t>
            </a:r>
          </a:p>
        </p:txBody>
      </p:sp>
      <p:sp>
        <p:nvSpPr>
          <p:cNvPr id="5" name="Slide Number Placeholder 4">
            <a:extLst>
              <a:ext uri="{FF2B5EF4-FFF2-40B4-BE49-F238E27FC236}">
                <a16:creationId xmlns:a16="http://schemas.microsoft.com/office/drawing/2014/main" id="{BD0CD1B7-D264-4521-AD0A-4E38901AF30E}"/>
              </a:ext>
            </a:extLst>
          </p:cNvPr>
          <p:cNvSpPr>
            <a:spLocks noGrp="1"/>
          </p:cNvSpPr>
          <p:nvPr>
            <p:ph type="sldNum" idx="11"/>
          </p:nvPr>
        </p:nvSpPr>
        <p:spPr/>
        <p:txBody>
          <a:bodyPr/>
          <a:lstStyle>
            <a:lvl1pPr>
              <a:defRPr/>
            </a:lvl1pPr>
          </a:lstStyle>
          <a:p>
            <a:r>
              <a:rPr lang="en-US" altLang="en-US"/>
              <a:t>Slide 1-1-</a:t>
            </a:r>
            <a:fld id="{C92C0E84-ADD3-4D5A-A511-B00D5DA9DE8D}" type="slidenum">
              <a:rPr lang="en-US" altLang="en-US"/>
              <a:pPr/>
              <a:t>‹#›</a:t>
            </a:fld>
            <a:endParaRPr lang="en-US" altLang="en-US"/>
          </a:p>
        </p:txBody>
      </p:sp>
    </p:spTree>
    <p:extLst>
      <p:ext uri="{BB962C8B-B14F-4D97-AF65-F5344CB8AC3E}">
        <p14:creationId xmlns:p14="http://schemas.microsoft.com/office/powerpoint/2010/main" val="4909940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576B2-D6ED-4788-AB17-01E87A304396}"/>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05983C-B78F-40CC-BFE1-2FD3AA09AB1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8213545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31C3-4623-4CD4-8FC8-30CC907A48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6BCD03-3DC8-42E9-8513-398E643A4C5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89804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9B8F4-7822-4A25-A381-FD9C7D52CBBB}"/>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4C8437-09E4-48D5-99B9-52762953520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61371404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9401-D664-41C4-B4B3-AE035D90AE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55D68D-36AE-46E1-AEAD-7A2F87C77A72}"/>
              </a:ext>
            </a:extLst>
          </p:cNvPr>
          <p:cNvSpPr>
            <a:spLocks noGrp="1"/>
          </p:cNvSpPr>
          <p:nvPr>
            <p:ph sz="half" idx="1"/>
          </p:nvPr>
        </p:nvSpPr>
        <p:spPr>
          <a:xfrm>
            <a:off x="457200" y="3429000"/>
            <a:ext cx="4037013" cy="2695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25BFB9-7663-4F8F-BA1F-4125DAE137D1}"/>
              </a:ext>
            </a:extLst>
          </p:cNvPr>
          <p:cNvSpPr>
            <a:spLocks noGrp="1"/>
          </p:cNvSpPr>
          <p:nvPr>
            <p:ph sz="half" idx="2"/>
          </p:nvPr>
        </p:nvSpPr>
        <p:spPr>
          <a:xfrm>
            <a:off x="4646613" y="3429000"/>
            <a:ext cx="4038600" cy="2695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9101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E9978-E029-48DD-AD00-63B4AB1EA4A4}"/>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B67961-8146-400B-A1CE-7993120C71C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3CBACCD-12C5-4FA2-A4CD-BA0229A5B76E}"/>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1FCC6F-AA58-4BFD-B324-1EF22EC76A4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87B172-EE6F-4FDF-B0C5-DFBCD0B5427E}"/>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7799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89ED-194C-46DC-9250-50DDCE304798}"/>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36CE85-C613-446C-9666-F1495EACFBA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E263571-0894-4BC2-9013-67DD5F6CC728}"/>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2110E0-435C-465D-A048-5EBB2FFB39B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0687832-9124-4513-ABF0-690A8638BE47}"/>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95933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6CAE1-A30A-4D5B-9DAC-A7C8B4A1724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69918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65795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F2A3-EEE7-4FC6-817D-CB6DF4C183E4}"/>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AAAD9B-D73C-4DFD-B2BF-4F53ADB7E3B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302467-70E1-48EB-BA81-56E8086ABAC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2840556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A92B-3635-4479-BB86-A32F5C7FE21F}"/>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B22530-C346-4D71-9518-26D807C5A30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A4A9C9-03F1-415E-9FD4-4E5C256E697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0244172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EFBE-B87D-42C9-AA81-4F9A4D16E2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32C1F5-144E-49C9-92B5-F83126B97E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74593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0FCC79-C373-4013-9A69-DF3FBA54861B}"/>
              </a:ext>
            </a:extLst>
          </p:cNvPr>
          <p:cNvSpPr>
            <a:spLocks noGrp="1"/>
          </p:cNvSpPr>
          <p:nvPr>
            <p:ph type="title" orient="vert"/>
          </p:nvPr>
        </p:nvSpPr>
        <p:spPr>
          <a:xfrm>
            <a:off x="6629400" y="274638"/>
            <a:ext cx="2055813" cy="58499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EC25B9-E25F-45E9-B425-98E7BE863E65}"/>
              </a:ext>
            </a:extLst>
          </p:cNvPr>
          <p:cNvSpPr>
            <a:spLocks noGrp="1"/>
          </p:cNvSpPr>
          <p:nvPr>
            <p:ph type="body" orient="vert" idx="1"/>
          </p:nvPr>
        </p:nvSpPr>
        <p:spPr>
          <a:xfrm>
            <a:off x="457200" y="274638"/>
            <a:ext cx="6019800" cy="58499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890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77063-8636-4A63-B2B2-B3309DBFA42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959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85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8056-899F-4727-BA59-3811961F90CF}"/>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2F3B37-E61D-4CF1-B383-478B6711074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BE6115-C757-413E-AC60-3C28FBCAFBC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31760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7716B-A0E7-44F9-8AEE-A9D3D9058E65}"/>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5D7376-9832-4006-8115-69CB6EF1C42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049A80-4F9F-4930-BD0B-84F3F451BDC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731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emf"/><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emf"/><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3.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emf"/><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B14463C3-E60C-4907-A406-20CFE84C188F}"/>
              </a:ext>
            </a:extLst>
          </p:cNvPr>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pic>
        <p:nvPicPr>
          <p:cNvPr id="1026" name="Picture 2">
            <a:extLst>
              <a:ext uri="{FF2B5EF4-FFF2-40B4-BE49-F238E27FC236}">
                <a16:creationId xmlns:a16="http://schemas.microsoft.com/office/drawing/2014/main" id="{F89D2342-62D6-425B-BE9E-7CB232FE39B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9888" y="1303338"/>
            <a:ext cx="8774112" cy="88900"/>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Rectangle 3">
            <a:extLst>
              <a:ext uri="{FF2B5EF4-FFF2-40B4-BE49-F238E27FC236}">
                <a16:creationId xmlns:a16="http://schemas.microsoft.com/office/drawing/2014/main" id="{0DC56553-9D3C-47AC-8859-98D2DE8E098F}"/>
              </a:ext>
            </a:extLst>
          </p:cNvPr>
          <p:cNvSpPr>
            <a:spLocks noGrp="1" noChangeArrowheads="1"/>
          </p:cNvSpPr>
          <p:nvPr>
            <p:ph type="title"/>
          </p:nvPr>
        </p:nvSpPr>
        <p:spPr bwMode="auto">
          <a:xfrm>
            <a:off x="457200" y="165100"/>
            <a:ext cx="8228013"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1028" name="Rectangle 4">
            <a:extLst>
              <a:ext uri="{FF2B5EF4-FFF2-40B4-BE49-F238E27FC236}">
                <a16:creationId xmlns:a16="http://schemas.microsoft.com/office/drawing/2014/main" id="{001322E6-A02C-4365-97D7-7DEBB9712C36}"/>
              </a:ext>
            </a:extLst>
          </p:cNvPr>
          <p:cNvSpPr>
            <a:spLocks noChangeArrowheads="1"/>
          </p:cNvSpPr>
          <p:nvPr/>
        </p:nvSpPr>
        <p:spPr bwMode="auto">
          <a:xfrm>
            <a:off x="0" y="6407150"/>
            <a:ext cx="9145588" cy="457200"/>
          </a:xfrm>
          <a:prstGeom prst="rect">
            <a:avLst/>
          </a:prstGeom>
          <a:solidFill>
            <a:srgbClr val="364395"/>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029" name="Picture 5">
            <a:extLst>
              <a:ext uri="{FF2B5EF4-FFF2-40B4-BE49-F238E27FC236}">
                <a16:creationId xmlns:a16="http://schemas.microsoft.com/office/drawing/2014/main" id="{768665E7-92A1-4174-BFAD-54185256B85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30" name="Picture 6">
            <a:extLst>
              <a:ext uri="{FF2B5EF4-FFF2-40B4-BE49-F238E27FC236}">
                <a16:creationId xmlns:a16="http://schemas.microsoft.com/office/drawing/2014/main" id="{BD893FC8-E986-4589-9884-265654C6047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1" name="Text Box 7">
            <a:extLst>
              <a:ext uri="{FF2B5EF4-FFF2-40B4-BE49-F238E27FC236}">
                <a16:creationId xmlns:a16="http://schemas.microsoft.com/office/drawing/2014/main" id="{CF284BF4-6411-43E3-B5B1-7E8A192978DF}"/>
              </a:ext>
            </a:extLst>
          </p:cNvPr>
          <p:cNvSpPr txBox="1">
            <a:spLocks noChangeArrowheads="1"/>
          </p:cNvSpPr>
          <p:nvPr/>
        </p:nvSpPr>
        <p:spPr bwMode="auto">
          <a:xfrm>
            <a:off x="2611438" y="6526213"/>
            <a:ext cx="449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en-US" altLang="en-US" sz="900">
                <a:solidFill>
                  <a:srgbClr val="FBF5EA"/>
                </a:solidFill>
                <a:cs typeface="Arial" panose="020B0604020202020204" pitchFamily="34" charset="0"/>
              </a:rPr>
              <a:t>Copyright © 2016, 2012, and 2008 Pearson Education, Inc. </a:t>
            </a:r>
          </a:p>
        </p:txBody>
      </p:sp>
      <p:sp>
        <p:nvSpPr>
          <p:cNvPr id="1032" name="Rectangle 8">
            <a:extLst>
              <a:ext uri="{FF2B5EF4-FFF2-40B4-BE49-F238E27FC236}">
                <a16:creationId xmlns:a16="http://schemas.microsoft.com/office/drawing/2014/main" id="{E32AC0AA-1DA6-43D7-846C-22763A4DF46C}"/>
              </a:ext>
            </a:extLst>
          </p:cNvPr>
          <p:cNvSpPr>
            <a:spLocks noChangeArrowheads="1"/>
          </p:cNvSpPr>
          <p:nvPr/>
        </p:nvSpPr>
        <p:spPr bwMode="auto">
          <a:xfrm>
            <a:off x="8135938" y="6303963"/>
            <a:ext cx="8429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r">
              <a:buClrTx/>
              <a:buFontTx/>
              <a:buNone/>
            </a:pPr>
            <a:fld id="{3536427C-05CA-46FE-BB02-4971DC7FFE23}" type="slidenum">
              <a:rPr lang="en-US" altLang="en-US" sz="1000" b="1">
                <a:solidFill>
                  <a:srgbClr val="FBF5EA"/>
                </a:solidFill>
                <a:cs typeface="Arial" panose="020B0604020202020204" pitchFamily="34" charset="0"/>
              </a:rPr>
              <a:pPr algn="r">
                <a:buClrTx/>
                <a:buFontTx/>
                <a:buNone/>
              </a:pPr>
              <a:t>‹#›</a:t>
            </a:fld>
            <a:endParaRPr lang="en-US" altLang="en-US" sz="1000" b="1">
              <a:solidFill>
                <a:srgbClr val="FBF5EA"/>
              </a:solidFill>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400" b="1" kern="1200">
          <a:solidFill>
            <a:srgbClr val="000000"/>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3400" b="1">
          <a:solidFill>
            <a:srgbClr val="000000"/>
          </a:solidFill>
          <a:latin typeface="Arial" panose="020B0604020202020204" pitchFamily="34" charset="0"/>
          <a:cs typeface="Noto Sans CJK SC Regular"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400" b="1">
          <a:solidFill>
            <a:srgbClr val="000000"/>
          </a:solidFill>
          <a:latin typeface="Arial" panose="020B0604020202020204" pitchFamily="34" charset="0"/>
          <a:cs typeface="Noto Sans CJK SC Regular"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400" b="1">
          <a:solidFill>
            <a:srgbClr val="000000"/>
          </a:solidFill>
          <a:latin typeface="Arial" panose="020B0604020202020204" pitchFamily="34" charset="0"/>
          <a:cs typeface="Noto Sans CJK SC Regular"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400" b="1">
          <a:solidFill>
            <a:srgbClr val="000000"/>
          </a:solidFill>
          <a:latin typeface="Arial" panose="020B0604020202020204" pitchFamily="34" charset="0"/>
          <a:cs typeface="Noto Sans CJK SC Regular" charset="0"/>
        </a:defRPr>
      </a:lvl5pPr>
      <a:lvl6pPr marL="25146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400" b="1">
          <a:solidFill>
            <a:srgbClr val="000000"/>
          </a:solidFill>
          <a:latin typeface="Arial" panose="020B0604020202020204" pitchFamily="34" charset="0"/>
          <a:cs typeface="Noto Sans CJK SC Regular" charset="0"/>
        </a:defRPr>
      </a:lvl6pPr>
      <a:lvl7pPr marL="29718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400" b="1">
          <a:solidFill>
            <a:srgbClr val="000000"/>
          </a:solidFill>
          <a:latin typeface="Arial" panose="020B0604020202020204" pitchFamily="34" charset="0"/>
          <a:cs typeface="Noto Sans CJK SC Regular" charset="0"/>
        </a:defRPr>
      </a:lvl7pPr>
      <a:lvl8pPr marL="3429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400" b="1">
          <a:solidFill>
            <a:srgbClr val="000000"/>
          </a:solidFill>
          <a:latin typeface="Arial" panose="020B0604020202020204" pitchFamily="34" charset="0"/>
          <a:cs typeface="Noto Sans CJK SC Regular" charset="0"/>
        </a:defRPr>
      </a:lvl8pPr>
      <a:lvl9pPr marL="3886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400" b="1">
          <a:solidFill>
            <a:srgbClr val="000000"/>
          </a:solidFill>
          <a:latin typeface="Arial" panose="020B0604020202020204" pitchFamily="34" charset="0"/>
          <a:cs typeface="Noto Sans CJK SC Regular" charset="0"/>
        </a:defRPr>
      </a:lvl9pPr>
    </p:titleStyle>
    <p:bodyStyle>
      <a:lvl1pPr marL="342900" indent="-342900" algn="l" defTabSz="457200" rtl="0" eaLnBrk="0" fontAlgn="base" hangingPunct="0">
        <a:spcBef>
          <a:spcPts val="750"/>
        </a:spcBef>
        <a:spcAft>
          <a:spcPct val="0"/>
        </a:spcAft>
        <a:buClr>
          <a:srgbClr val="000000"/>
        </a:buClr>
        <a:buSzPct val="100000"/>
        <a:buFont typeface="Times New Roman" panose="02020603050405020304" pitchFamily="18" charset="0"/>
        <a:defRPr sz="3000" kern="1200">
          <a:solidFill>
            <a:srgbClr val="000000"/>
          </a:solidFill>
          <a:latin typeface="+mn-lt"/>
          <a:ea typeface="+mn-ea"/>
          <a:cs typeface="+mn-cs"/>
        </a:defRPr>
      </a:lvl1pPr>
      <a:lvl2pPr marL="742950" indent="-285750" algn="l" defTabSz="457200" rtl="0" eaLnBrk="0" fontAlgn="base" hangingPunct="0">
        <a:spcBef>
          <a:spcPts val="650"/>
        </a:spcBef>
        <a:spcAft>
          <a:spcPct val="0"/>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l" defTabSz="457200" rtl="0" eaLnBrk="0" fontAlgn="base" hangingPunct="0">
        <a:spcBef>
          <a:spcPts val="550"/>
        </a:spcBef>
        <a:spcAft>
          <a:spcPct val="0"/>
        </a:spcAft>
        <a:buClr>
          <a:srgbClr val="000000"/>
        </a:buClr>
        <a:buSzPct val="100000"/>
        <a:buFont typeface="Times New Roman" panose="02020603050405020304" pitchFamily="18" charset="0"/>
        <a:defRPr sz="2200" kern="1200">
          <a:solidFill>
            <a:srgbClr val="000000"/>
          </a:solidFill>
          <a:latin typeface="+mn-lt"/>
          <a:ea typeface="+mn-ea"/>
          <a:cs typeface="+mn-cs"/>
        </a:defRPr>
      </a:lvl3pPr>
      <a:lvl4pPr marL="1600200" indent="-228600" algn="l" defTabSz="457200" rtl="0" eaLnBrk="0" fontAlgn="base" hangingPunct="0">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eaLnBrk="0" fontAlgn="base" hangingPunct="0">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774C2C01-FF97-42DB-9ABA-7F3C8E5B2BE8}"/>
              </a:ext>
            </a:extLst>
          </p:cNvPr>
          <p:cNvSpPr>
            <a:spLocks noGrp="1" noChangeArrowheads="1"/>
          </p:cNvSpPr>
          <p:nvPr>
            <p:ph type="title"/>
          </p:nvPr>
        </p:nvSpPr>
        <p:spPr bwMode="auto">
          <a:xfrm>
            <a:off x="457200" y="274638"/>
            <a:ext cx="8228013" cy="297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2050" name="Rectangle 2">
            <a:extLst>
              <a:ext uri="{FF2B5EF4-FFF2-40B4-BE49-F238E27FC236}">
                <a16:creationId xmlns:a16="http://schemas.microsoft.com/office/drawing/2014/main" id="{AD6BA085-1CA2-4FF3-A3E8-13D22A1FA8AC}"/>
              </a:ext>
            </a:extLst>
          </p:cNvPr>
          <p:cNvSpPr>
            <a:spLocks noGrp="1" noChangeArrowheads="1"/>
          </p:cNvSpPr>
          <p:nvPr>
            <p:ph type="body" idx="1"/>
          </p:nvPr>
        </p:nvSpPr>
        <p:spPr bwMode="auto">
          <a:xfrm>
            <a:off x="457200" y="3429000"/>
            <a:ext cx="8228013" cy="269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51" name="Rectangle 3">
            <a:extLst>
              <a:ext uri="{FF2B5EF4-FFF2-40B4-BE49-F238E27FC236}">
                <a16:creationId xmlns:a16="http://schemas.microsoft.com/office/drawing/2014/main" id="{9C42FC1D-4F9B-4FA2-89BB-2456FBFEA34A}"/>
              </a:ext>
            </a:extLst>
          </p:cNvPr>
          <p:cNvSpPr>
            <a:spLocks noChangeArrowheads="1"/>
          </p:cNvSpPr>
          <p:nvPr/>
        </p:nvSpPr>
        <p:spPr bwMode="auto">
          <a:xfrm>
            <a:off x="0" y="6407150"/>
            <a:ext cx="9145588" cy="457200"/>
          </a:xfrm>
          <a:prstGeom prst="rect">
            <a:avLst/>
          </a:prstGeom>
          <a:solidFill>
            <a:srgbClr val="364395"/>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052" name="Picture 4">
            <a:extLst>
              <a:ext uri="{FF2B5EF4-FFF2-40B4-BE49-F238E27FC236}">
                <a16:creationId xmlns:a16="http://schemas.microsoft.com/office/drawing/2014/main" id="{C196C81E-25E7-4F8E-97F8-E998C2E5A40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3" name="Picture 5">
            <a:extLst>
              <a:ext uri="{FF2B5EF4-FFF2-40B4-BE49-F238E27FC236}">
                <a16:creationId xmlns:a16="http://schemas.microsoft.com/office/drawing/2014/main" id="{3112686B-84F4-4FC2-B81E-3D9CF31993B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4" name="Text Box 6">
            <a:extLst>
              <a:ext uri="{FF2B5EF4-FFF2-40B4-BE49-F238E27FC236}">
                <a16:creationId xmlns:a16="http://schemas.microsoft.com/office/drawing/2014/main" id="{7E3A5068-E5D2-4B58-80C4-912B8E3C2B90}"/>
              </a:ext>
            </a:extLst>
          </p:cNvPr>
          <p:cNvSpPr txBox="1">
            <a:spLocks noChangeArrowheads="1"/>
          </p:cNvSpPr>
          <p:nvPr/>
        </p:nvSpPr>
        <p:spPr bwMode="auto">
          <a:xfrm>
            <a:off x="2611438" y="6526213"/>
            <a:ext cx="449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en-US" altLang="en-US" sz="900">
                <a:solidFill>
                  <a:srgbClr val="FBF5EA"/>
                </a:solidFill>
                <a:cs typeface="Arial" panose="020B0604020202020204" pitchFamily="34" charset="0"/>
              </a:rPr>
              <a:t>Copyright © 2016, 2012, and 2008 Pearson Education, Inc. </a:t>
            </a:r>
          </a:p>
        </p:txBody>
      </p:sp>
      <p:sp>
        <p:nvSpPr>
          <p:cNvPr id="2055" name="Rectangle 7">
            <a:extLst>
              <a:ext uri="{FF2B5EF4-FFF2-40B4-BE49-F238E27FC236}">
                <a16:creationId xmlns:a16="http://schemas.microsoft.com/office/drawing/2014/main" id="{839E84F4-B570-4E0E-8BCD-1966F36EA809}"/>
              </a:ext>
            </a:extLst>
          </p:cNvPr>
          <p:cNvSpPr>
            <a:spLocks noChangeArrowheads="1"/>
          </p:cNvSpPr>
          <p:nvPr/>
        </p:nvSpPr>
        <p:spPr bwMode="auto">
          <a:xfrm>
            <a:off x="8135938" y="6303963"/>
            <a:ext cx="8429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r">
              <a:buClrTx/>
              <a:buFontTx/>
              <a:buNone/>
            </a:pPr>
            <a:fld id="{066302B1-237F-4A3F-88D4-070865F3A051}" type="slidenum">
              <a:rPr lang="en-US" altLang="en-US" sz="1000" b="1">
                <a:solidFill>
                  <a:srgbClr val="FBF5EA"/>
                </a:solidFill>
                <a:cs typeface="Arial" panose="020B0604020202020204" pitchFamily="34" charset="0"/>
              </a:rPr>
              <a:pPr algn="r">
                <a:buClrTx/>
                <a:buFontTx/>
                <a:buNone/>
              </a:pPr>
              <a:t>‹#›</a:t>
            </a:fld>
            <a:endParaRPr lang="en-US" altLang="en-US" sz="1000" b="1">
              <a:solidFill>
                <a:srgbClr val="FBF5EA"/>
              </a:solidFill>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800" b="1" kern="1200">
          <a:solidFill>
            <a:srgbClr val="000000"/>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000000"/>
          </a:solidFill>
          <a:latin typeface="Arial" panose="020B0604020202020204" pitchFamily="34" charset="0"/>
          <a:cs typeface="Noto Sans CJK SC Regular" charset="0"/>
        </a:defRPr>
      </a:lvl2pPr>
      <a:lvl3pPr marL="1143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000000"/>
          </a:solidFill>
          <a:latin typeface="Arial" panose="020B0604020202020204" pitchFamily="34" charset="0"/>
          <a:cs typeface="Noto Sans CJK SC Regular" charset="0"/>
        </a:defRPr>
      </a:lvl3pPr>
      <a:lvl4pPr marL="1600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000000"/>
          </a:solidFill>
          <a:latin typeface="Arial" panose="020B0604020202020204" pitchFamily="34" charset="0"/>
          <a:cs typeface="Noto Sans CJK SC Regular" charset="0"/>
        </a:defRPr>
      </a:lvl4pPr>
      <a:lvl5pPr marL="20574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000000"/>
          </a:solidFill>
          <a:latin typeface="Arial" panose="020B0604020202020204" pitchFamily="34" charset="0"/>
          <a:cs typeface="Noto Sans CJK SC Regular" charset="0"/>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000000"/>
          </a:solidFill>
          <a:latin typeface="Arial" panose="020B0604020202020204" pitchFamily="34" charset="0"/>
          <a:cs typeface="Noto Sans CJK SC Regular" charset="0"/>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000000"/>
          </a:solidFill>
          <a:latin typeface="Arial" panose="020B0604020202020204" pitchFamily="34" charset="0"/>
          <a:cs typeface="Noto Sans CJK SC Regular" charset="0"/>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000000"/>
          </a:solidFill>
          <a:latin typeface="Arial" panose="020B0604020202020204" pitchFamily="34" charset="0"/>
          <a:cs typeface="Noto Sans CJK SC Regular" charset="0"/>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000000"/>
          </a:solidFill>
          <a:latin typeface="Arial" panose="020B0604020202020204" pitchFamily="34" charset="0"/>
          <a:cs typeface="Noto Sans CJK SC Regular" charset="0"/>
        </a:defRPr>
      </a:lvl9pPr>
    </p:titleStyle>
    <p:bodyStyle>
      <a:lvl1pPr marL="342900" indent="-342900" algn="ctr" defTabSz="457200" rtl="0" eaLnBrk="0" fontAlgn="base" hangingPunct="0">
        <a:spcBef>
          <a:spcPts val="900"/>
        </a:spcBef>
        <a:spcAft>
          <a:spcPct val="0"/>
        </a:spcAft>
        <a:buClr>
          <a:srgbClr val="000000"/>
        </a:buClr>
        <a:buSzPct val="100000"/>
        <a:buFont typeface="Times New Roman" panose="02020603050405020304" pitchFamily="18" charset="0"/>
        <a:defRPr sz="3600" kern="1200">
          <a:solidFill>
            <a:srgbClr val="000000"/>
          </a:solidFill>
          <a:latin typeface="+mn-lt"/>
          <a:ea typeface="+mn-ea"/>
          <a:cs typeface="+mn-cs"/>
        </a:defRPr>
      </a:lvl1pPr>
      <a:lvl2pPr marL="742950" indent="-285750" algn="ctr"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ctr"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ctr"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ctr"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3" name="Picture 1">
            <a:extLst>
              <a:ext uri="{FF2B5EF4-FFF2-40B4-BE49-F238E27FC236}">
                <a16:creationId xmlns:a16="http://schemas.microsoft.com/office/drawing/2014/main" id="{E7F4FD1B-9E6B-45F7-BDB4-E692E3DD528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73650" y="895350"/>
            <a:ext cx="3646488" cy="4787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4" name="Rectangle 2">
            <a:extLst>
              <a:ext uri="{FF2B5EF4-FFF2-40B4-BE49-F238E27FC236}">
                <a16:creationId xmlns:a16="http://schemas.microsoft.com/office/drawing/2014/main" id="{27BEFABC-6AD0-4F48-8148-44C51B1A5830}"/>
              </a:ext>
            </a:extLst>
          </p:cNvPr>
          <p:cNvSpPr>
            <a:spLocks noChangeArrowheads="1"/>
          </p:cNvSpPr>
          <p:nvPr/>
        </p:nvSpPr>
        <p:spPr bwMode="auto">
          <a:xfrm>
            <a:off x="0" y="6407150"/>
            <a:ext cx="9145588" cy="457200"/>
          </a:xfrm>
          <a:prstGeom prst="rect">
            <a:avLst/>
          </a:prstGeom>
          <a:solidFill>
            <a:srgbClr val="364395"/>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3075" name="Picture 3">
            <a:extLst>
              <a:ext uri="{FF2B5EF4-FFF2-40B4-BE49-F238E27FC236}">
                <a16:creationId xmlns:a16="http://schemas.microsoft.com/office/drawing/2014/main" id="{E3F9F46E-2E05-4275-AC88-9AD881BEA5D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6" name="Picture 4">
            <a:extLst>
              <a:ext uri="{FF2B5EF4-FFF2-40B4-BE49-F238E27FC236}">
                <a16:creationId xmlns:a16="http://schemas.microsoft.com/office/drawing/2014/main" id="{5D213490-6148-4AA1-9BCF-275B124C6E2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7" name="Text Box 5">
            <a:extLst>
              <a:ext uri="{FF2B5EF4-FFF2-40B4-BE49-F238E27FC236}">
                <a16:creationId xmlns:a16="http://schemas.microsoft.com/office/drawing/2014/main" id="{9AAB46E4-056E-4F93-9BF7-2CE08E697631}"/>
              </a:ext>
            </a:extLst>
          </p:cNvPr>
          <p:cNvSpPr txBox="1">
            <a:spLocks noChangeArrowheads="1"/>
          </p:cNvSpPr>
          <p:nvPr/>
        </p:nvSpPr>
        <p:spPr bwMode="auto">
          <a:xfrm>
            <a:off x="2611438" y="6526213"/>
            <a:ext cx="449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en-US" altLang="en-US" sz="900">
                <a:solidFill>
                  <a:srgbClr val="FBF5EA"/>
                </a:solidFill>
                <a:cs typeface="Arial" panose="020B0604020202020204" pitchFamily="34" charset="0"/>
              </a:rPr>
              <a:t>Copyright © 2015, 2011, and 2007 Pearson Education, Inc. </a:t>
            </a:r>
          </a:p>
        </p:txBody>
      </p:sp>
      <p:sp>
        <p:nvSpPr>
          <p:cNvPr id="3078" name="Rectangle 6">
            <a:extLst>
              <a:ext uri="{FF2B5EF4-FFF2-40B4-BE49-F238E27FC236}">
                <a16:creationId xmlns:a16="http://schemas.microsoft.com/office/drawing/2014/main" id="{1E48639D-F885-47EB-963A-A20603558AE9}"/>
              </a:ext>
            </a:extLst>
          </p:cNvPr>
          <p:cNvSpPr>
            <a:spLocks noChangeArrowheads="1"/>
          </p:cNvSpPr>
          <p:nvPr/>
        </p:nvSpPr>
        <p:spPr bwMode="auto">
          <a:xfrm>
            <a:off x="8135938" y="6303963"/>
            <a:ext cx="8429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r">
              <a:buClrTx/>
              <a:buFontTx/>
              <a:buNone/>
            </a:pPr>
            <a:fld id="{1EB6934B-BEF9-4AB4-8B6D-68AC2961AF31}" type="slidenum">
              <a:rPr lang="en-US" altLang="en-US" sz="1000">
                <a:solidFill>
                  <a:srgbClr val="FBF5EA"/>
                </a:solidFill>
                <a:cs typeface="Arial" panose="020B0604020202020204" pitchFamily="34" charset="0"/>
              </a:rPr>
              <a:pPr algn="r">
                <a:buClrTx/>
                <a:buFontTx/>
                <a:buNone/>
              </a:pPr>
              <a:t>‹#›</a:t>
            </a:fld>
            <a:endParaRPr lang="en-US" altLang="en-US" sz="1000">
              <a:solidFill>
                <a:srgbClr val="FBF5EA"/>
              </a:solidFill>
              <a:cs typeface="Arial" panose="020B0604020202020204" pitchFamily="34" charset="0"/>
            </a:endParaRPr>
          </a:p>
        </p:txBody>
      </p:sp>
      <p:sp>
        <p:nvSpPr>
          <p:cNvPr id="3079" name="Rectangle 7">
            <a:extLst>
              <a:ext uri="{FF2B5EF4-FFF2-40B4-BE49-F238E27FC236}">
                <a16:creationId xmlns:a16="http://schemas.microsoft.com/office/drawing/2014/main" id="{FB8885C0-892E-49BD-ACBC-9A37C6B964DA}"/>
              </a:ext>
            </a:extLst>
          </p:cNvPr>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3080" name="Rectangle 8">
            <a:extLst>
              <a:ext uri="{FF2B5EF4-FFF2-40B4-BE49-F238E27FC236}">
                <a16:creationId xmlns:a16="http://schemas.microsoft.com/office/drawing/2014/main" id="{2B182E82-47E1-4C78-8C36-A9CB3BEC8826}"/>
              </a:ext>
            </a:extLst>
          </p:cNvPr>
          <p:cNvSpPr>
            <a:spLocks noGrp="1" noChangeArrowheads="1"/>
          </p:cNvSpPr>
          <p:nvPr>
            <p:ph type="title"/>
          </p:nvPr>
        </p:nvSpPr>
        <p:spPr bwMode="auto">
          <a:xfrm>
            <a:off x="457200" y="165100"/>
            <a:ext cx="8228013"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400" b="1" kern="1200">
          <a:solidFill>
            <a:srgbClr val="000000"/>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3400" b="1">
          <a:solidFill>
            <a:srgbClr val="000000"/>
          </a:solidFill>
          <a:latin typeface="Arial" panose="020B0604020202020204" pitchFamily="34" charset="0"/>
          <a:cs typeface="Noto Sans CJK SC Regular"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400" b="1">
          <a:solidFill>
            <a:srgbClr val="000000"/>
          </a:solidFill>
          <a:latin typeface="Arial" panose="020B0604020202020204" pitchFamily="34" charset="0"/>
          <a:cs typeface="Noto Sans CJK SC Regular"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400" b="1">
          <a:solidFill>
            <a:srgbClr val="000000"/>
          </a:solidFill>
          <a:latin typeface="Arial" panose="020B0604020202020204" pitchFamily="34" charset="0"/>
          <a:cs typeface="Noto Sans CJK SC Regular"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400" b="1">
          <a:solidFill>
            <a:srgbClr val="000000"/>
          </a:solidFill>
          <a:latin typeface="Arial" panose="020B0604020202020204" pitchFamily="34" charset="0"/>
          <a:cs typeface="Noto Sans CJK SC Regular" charset="0"/>
        </a:defRPr>
      </a:lvl5pPr>
      <a:lvl6pPr marL="25146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400" b="1">
          <a:solidFill>
            <a:srgbClr val="000000"/>
          </a:solidFill>
          <a:latin typeface="Arial" panose="020B0604020202020204" pitchFamily="34" charset="0"/>
          <a:cs typeface="Noto Sans CJK SC Regular" charset="0"/>
        </a:defRPr>
      </a:lvl6pPr>
      <a:lvl7pPr marL="29718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400" b="1">
          <a:solidFill>
            <a:srgbClr val="000000"/>
          </a:solidFill>
          <a:latin typeface="Arial" panose="020B0604020202020204" pitchFamily="34" charset="0"/>
          <a:cs typeface="Noto Sans CJK SC Regular" charset="0"/>
        </a:defRPr>
      </a:lvl7pPr>
      <a:lvl8pPr marL="3429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400" b="1">
          <a:solidFill>
            <a:srgbClr val="000000"/>
          </a:solidFill>
          <a:latin typeface="Arial" panose="020B0604020202020204" pitchFamily="34" charset="0"/>
          <a:cs typeface="Noto Sans CJK SC Regular" charset="0"/>
        </a:defRPr>
      </a:lvl8pPr>
      <a:lvl9pPr marL="3886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3400" b="1">
          <a:solidFill>
            <a:srgbClr val="000000"/>
          </a:solidFill>
          <a:latin typeface="Arial" panose="020B0604020202020204" pitchFamily="34" charset="0"/>
          <a:cs typeface="Noto Sans CJK SC Regular" charset="0"/>
        </a:defRPr>
      </a:lvl9pPr>
    </p:titleStyle>
    <p:bodyStyle>
      <a:lvl1pPr marL="342900" indent="-342900" algn="l" defTabSz="457200" rtl="0" eaLnBrk="0" fontAlgn="base" hangingPunct="0">
        <a:spcBef>
          <a:spcPts val="750"/>
        </a:spcBef>
        <a:spcAft>
          <a:spcPct val="0"/>
        </a:spcAft>
        <a:buClr>
          <a:srgbClr val="000000"/>
        </a:buClr>
        <a:buSzPct val="100000"/>
        <a:buFont typeface="Times New Roman" panose="02020603050405020304" pitchFamily="18" charset="0"/>
        <a:defRPr sz="3000" kern="1200">
          <a:solidFill>
            <a:srgbClr val="000000"/>
          </a:solidFill>
          <a:latin typeface="+mn-lt"/>
          <a:ea typeface="+mn-ea"/>
          <a:cs typeface="+mn-cs"/>
        </a:defRPr>
      </a:lvl1pPr>
      <a:lvl2pPr marL="742950" indent="-285750" algn="l" defTabSz="457200" rtl="0" eaLnBrk="0" fontAlgn="base" hangingPunct="0">
        <a:spcBef>
          <a:spcPts val="650"/>
        </a:spcBef>
        <a:spcAft>
          <a:spcPct val="0"/>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l" defTabSz="457200" rtl="0" eaLnBrk="0" fontAlgn="base" hangingPunct="0">
        <a:spcBef>
          <a:spcPts val="550"/>
        </a:spcBef>
        <a:spcAft>
          <a:spcPct val="0"/>
        </a:spcAft>
        <a:buClr>
          <a:srgbClr val="000000"/>
        </a:buClr>
        <a:buSzPct val="100000"/>
        <a:buFont typeface="Times New Roman" panose="02020603050405020304" pitchFamily="18" charset="0"/>
        <a:defRPr sz="2200" kern="1200">
          <a:solidFill>
            <a:srgbClr val="000000"/>
          </a:solidFill>
          <a:latin typeface="+mn-lt"/>
          <a:ea typeface="+mn-ea"/>
          <a:cs typeface="+mn-cs"/>
        </a:defRPr>
      </a:lvl3pPr>
      <a:lvl4pPr marL="1600200" indent="-228600" algn="l" defTabSz="457200" rtl="0" eaLnBrk="0" fontAlgn="base" hangingPunct="0">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eaLnBrk="0" fontAlgn="base" hangingPunct="0">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F9A32969-C8DF-45C8-BFB0-401619EFA46C}"/>
              </a:ext>
            </a:extLst>
          </p:cNvPr>
          <p:cNvSpPr>
            <a:spLocks noChangeArrowheads="1"/>
          </p:cNvSpPr>
          <p:nvPr/>
        </p:nvSpPr>
        <p:spPr bwMode="auto">
          <a:xfrm>
            <a:off x="0" y="6407150"/>
            <a:ext cx="9145588" cy="457200"/>
          </a:xfrm>
          <a:prstGeom prst="rect">
            <a:avLst/>
          </a:prstGeom>
          <a:solidFill>
            <a:srgbClr val="364395"/>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4098" name="Picture 2">
            <a:extLst>
              <a:ext uri="{FF2B5EF4-FFF2-40B4-BE49-F238E27FC236}">
                <a16:creationId xmlns:a16="http://schemas.microsoft.com/office/drawing/2014/main" id="{4A77E9F7-5428-429C-B126-60DC1E88A99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9" name="Picture 3">
            <a:extLst>
              <a:ext uri="{FF2B5EF4-FFF2-40B4-BE49-F238E27FC236}">
                <a16:creationId xmlns:a16="http://schemas.microsoft.com/office/drawing/2014/main" id="{19004375-1216-4659-A10D-D7672926682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00" name="Text Box 4">
            <a:extLst>
              <a:ext uri="{FF2B5EF4-FFF2-40B4-BE49-F238E27FC236}">
                <a16:creationId xmlns:a16="http://schemas.microsoft.com/office/drawing/2014/main" id="{D4E1C1F6-7E79-40ED-988A-100AF8417AF8}"/>
              </a:ext>
            </a:extLst>
          </p:cNvPr>
          <p:cNvSpPr txBox="1">
            <a:spLocks noChangeArrowheads="1"/>
          </p:cNvSpPr>
          <p:nvPr/>
        </p:nvSpPr>
        <p:spPr bwMode="auto">
          <a:xfrm>
            <a:off x="2611438" y="6526213"/>
            <a:ext cx="449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en-US" altLang="en-US" sz="900">
                <a:solidFill>
                  <a:srgbClr val="FBF5EA"/>
                </a:solidFill>
                <a:cs typeface="Arial" panose="020B0604020202020204" pitchFamily="34" charset="0"/>
              </a:rPr>
              <a:t>Copyright © 2016, 2012, and 2008 Pearson Education, Inc. </a:t>
            </a:r>
          </a:p>
        </p:txBody>
      </p:sp>
      <p:sp>
        <p:nvSpPr>
          <p:cNvPr id="4101" name="Rectangle 5">
            <a:extLst>
              <a:ext uri="{FF2B5EF4-FFF2-40B4-BE49-F238E27FC236}">
                <a16:creationId xmlns:a16="http://schemas.microsoft.com/office/drawing/2014/main" id="{94E06392-E49D-45E2-A491-81643C4F4657}"/>
              </a:ext>
            </a:extLst>
          </p:cNvPr>
          <p:cNvSpPr>
            <a:spLocks noChangeArrowheads="1"/>
          </p:cNvSpPr>
          <p:nvPr/>
        </p:nvSpPr>
        <p:spPr bwMode="auto">
          <a:xfrm>
            <a:off x="8135938" y="6303963"/>
            <a:ext cx="8429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r">
              <a:buClrTx/>
              <a:buFontTx/>
              <a:buNone/>
            </a:pPr>
            <a:fld id="{26CEE2E8-CD45-44B4-9FB9-494574981A7E}" type="slidenum">
              <a:rPr lang="en-US" altLang="en-US" sz="1000" b="1">
                <a:solidFill>
                  <a:srgbClr val="FBF5EA"/>
                </a:solidFill>
                <a:cs typeface="Arial" panose="020B0604020202020204" pitchFamily="34" charset="0"/>
              </a:rPr>
              <a:pPr algn="r">
                <a:buClrTx/>
                <a:buFontTx/>
                <a:buNone/>
              </a:pPr>
              <a:t>‹#›</a:t>
            </a:fld>
            <a:endParaRPr lang="en-US" altLang="en-US" sz="1000" b="1">
              <a:solidFill>
                <a:srgbClr val="FBF5EA"/>
              </a:solidFill>
              <a:cs typeface="Arial" panose="020B0604020202020204" pitchFamily="34" charset="0"/>
            </a:endParaRPr>
          </a:p>
        </p:txBody>
      </p:sp>
      <p:sp>
        <p:nvSpPr>
          <p:cNvPr id="4102" name="Rectangle 6">
            <a:extLst>
              <a:ext uri="{FF2B5EF4-FFF2-40B4-BE49-F238E27FC236}">
                <a16:creationId xmlns:a16="http://schemas.microsoft.com/office/drawing/2014/main" id="{4A29C05F-3502-4B74-849B-AC0B9F4E47C6}"/>
              </a:ext>
            </a:extLst>
          </p:cNvPr>
          <p:cNvSpPr>
            <a:spLocks noGrp="1" noChangeArrowheads="1"/>
          </p:cNvSpPr>
          <p:nvPr>
            <p:ph type="title"/>
          </p:nvPr>
        </p:nvSpPr>
        <p:spPr bwMode="auto">
          <a:xfrm>
            <a:off x="457200" y="274638"/>
            <a:ext cx="8228013" cy="297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4103" name="Rectangle 7">
            <a:extLst>
              <a:ext uri="{FF2B5EF4-FFF2-40B4-BE49-F238E27FC236}">
                <a16:creationId xmlns:a16="http://schemas.microsoft.com/office/drawing/2014/main" id="{3F49AA3C-A3F6-445C-87F2-D8E440D36764}"/>
              </a:ext>
            </a:extLst>
          </p:cNvPr>
          <p:cNvSpPr>
            <a:spLocks noGrp="1" noChangeArrowheads="1"/>
          </p:cNvSpPr>
          <p:nvPr>
            <p:ph type="body" idx="1"/>
          </p:nvPr>
        </p:nvSpPr>
        <p:spPr bwMode="auto">
          <a:xfrm>
            <a:off x="457200" y="3429000"/>
            <a:ext cx="8228013" cy="269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4104" name="Rectangle 8">
            <a:extLst>
              <a:ext uri="{FF2B5EF4-FFF2-40B4-BE49-F238E27FC236}">
                <a16:creationId xmlns:a16="http://schemas.microsoft.com/office/drawing/2014/main" id="{DB0B0F5C-761D-44FC-BDF5-0A1ED8F3791D}"/>
              </a:ext>
            </a:extLst>
          </p:cNvPr>
          <p:cNvSpPr>
            <a:spLocks noGrp="1" noChangeArrowheads="1"/>
          </p:cNvSpPr>
          <p:nvPr>
            <p:ph type="ftr"/>
          </p:nvPr>
        </p:nvSpPr>
        <p:spPr bwMode="auto">
          <a:xfrm>
            <a:off x="457200" y="6305550"/>
            <a:ext cx="632301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1">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400">
                <a:solidFill>
                  <a:srgbClr val="000000"/>
                </a:solidFill>
                <a:latin typeface="Times New Roman" panose="02020603050405020304" pitchFamily="18" charset="0"/>
                <a:cs typeface="DejaVu Sans" charset="0"/>
              </a:defRPr>
            </a:lvl1pPr>
          </a:lstStyle>
          <a:p>
            <a:r>
              <a:rPr lang="en-US" altLang="en-US"/>
              <a:t> 2012 Pearson Education, Inc.</a:t>
            </a:r>
          </a:p>
        </p:txBody>
      </p:sp>
      <p:sp>
        <p:nvSpPr>
          <p:cNvPr id="4105" name="Rectangle 9">
            <a:extLst>
              <a:ext uri="{FF2B5EF4-FFF2-40B4-BE49-F238E27FC236}">
                <a16:creationId xmlns:a16="http://schemas.microsoft.com/office/drawing/2014/main" id="{68EB26E8-A026-47A2-8124-9E133F9E9831}"/>
              </a:ext>
            </a:extLst>
          </p:cNvPr>
          <p:cNvSpPr>
            <a:spLocks noGrp="1" noChangeArrowheads="1"/>
          </p:cNvSpPr>
          <p:nvPr>
            <p:ph type="sldNum"/>
          </p:nvPr>
        </p:nvSpPr>
        <p:spPr bwMode="auto">
          <a:xfrm>
            <a:off x="6781800" y="6307138"/>
            <a:ext cx="1727200"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1">
              <a:buClrTx/>
              <a:buFontTx/>
              <a:buNone/>
              <a:tabLst>
                <a:tab pos="457200" algn="l"/>
                <a:tab pos="914400" algn="l"/>
                <a:tab pos="1371600" algn="l"/>
              </a:tabLst>
              <a:defRPr sz="2400">
                <a:solidFill>
                  <a:srgbClr val="000000"/>
                </a:solidFill>
                <a:latin typeface="Times New Roman" panose="02020603050405020304" pitchFamily="18" charset="0"/>
                <a:cs typeface="DejaVu Sans" charset="0"/>
              </a:defRPr>
            </a:lvl1pPr>
          </a:lstStyle>
          <a:p>
            <a:r>
              <a:rPr lang="en-US" altLang="en-US"/>
              <a:t>Slide 1-1-</a:t>
            </a:r>
            <a:fld id="{057E508F-F6A8-45F7-87CE-0F8EE788710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dt="0"/>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800" b="1" kern="1200">
          <a:solidFill>
            <a:srgbClr val="000000"/>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000000"/>
          </a:solidFill>
          <a:latin typeface="Arial" panose="020B0604020202020204" pitchFamily="34" charset="0"/>
          <a:cs typeface="Noto Sans CJK SC Regular" charset="0"/>
        </a:defRPr>
      </a:lvl2pPr>
      <a:lvl3pPr marL="1143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000000"/>
          </a:solidFill>
          <a:latin typeface="Arial" panose="020B0604020202020204" pitchFamily="34" charset="0"/>
          <a:cs typeface="Noto Sans CJK SC Regular" charset="0"/>
        </a:defRPr>
      </a:lvl3pPr>
      <a:lvl4pPr marL="1600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000000"/>
          </a:solidFill>
          <a:latin typeface="Arial" panose="020B0604020202020204" pitchFamily="34" charset="0"/>
          <a:cs typeface="Noto Sans CJK SC Regular" charset="0"/>
        </a:defRPr>
      </a:lvl4pPr>
      <a:lvl5pPr marL="20574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000000"/>
          </a:solidFill>
          <a:latin typeface="Arial" panose="020B0604020202020204" pitchFamily="34" charset="0"/>
          <a:cs typeface="Noto Sans CJK SC Regular" charset="0"/>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000000"/>
          </a:solidFill>
          <a:latin typeface="Arial" panose="020B0604020202020204" pitchFamily="34" charset="0"/>
          <a:cs typeface="Noto Sans CJK SC Regular" charset="0"/>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000000"/>
          </a:solidFill>
          <a:latin typeface="Arial" panose="020B0604020202020204" pitchFamily="34" charset="0"/>
          <a:cs typeface="Noto Sans CJK SC Regular" charset="0"/>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000000"/>
          </a:solidFill>
          <a:latin typeface="Arial" panose="020B0604020202020204" pitchFamily="34" charset="0"/>
          <a:cs typeface="Noto Sans CJK SC Regular" charset="0"/>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000000"/>
          </a:solidFill>
          <a:latin typeface="Arial" panose="020B0604020202020204" pitchFamily="34" charset="0"/>
          <a:cs typeface="Noto Sans CJK SC Regular" charset="0"/>
        </a:defRPr>
      </a:lvl9pPr>
    </p:titleStyle>
    <p:bodyStyle>
      <a:lvl1pPr marL="342900" indent="-342900" algn="ctr" defTabSz="457200" rtl="0" eaLnBrk="0" fontAlgn="base" hangingPunct="0">
        <a:spcBef>
          <a:spcPts val="900"/>
        </a:spcBef>
        <a:spcAft>
          <a:spcPct val="0"/>
        </a:spcAft>
        <a:buClr>
          <a:srgbClr val="000000"/>
        </a:buClr>
        <a:buSzPct val="100000"/>
        <a:buFont typeface="Times New Roman" panose="02020603050405020304" pitchFamily="18" charset="0"/>
        <a:defRPr sz="3600" kern="1200">
          <a:solidFill>
            <a:srgbClr val="000000"/>
          </a:solidFill>
          <a:latin typeface="+mn-lt"/>
          <a:ea typeface="+mn-ea"/>
          <a:cs typeface="+mn-cs"/>
        </a:defRPr>
      </a:lvl1pPr>
      <a:lvl2pPr marL="742950" indent="-285750" algn="ctr"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ctr"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ctr"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ctr"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9689C774-4864-400F-8BAD-5241EFB21EBC}"/>
              </a:ext>
            </a:extLst>
          </p:cNvPr>
          <p:cNvSpPr>
            <a:spLocks noChangeArrowheads="1"/>
          </p:cNvSpPr>
          <p:nvPr/>
        </p:nvSpPr>
        <p:spPr bwMode="auto">
          <a:xfrm>
            <a:off x="0" y="6407150"/>
            <a:ext cx="9145588" cy="457200"/>
          </a:xfrm>
          <a:prstGeom prst="rect">
            <a:avLst/>
          </a:prstGeom>
          <a:solidFill>
            <a:srgbClr val="364395"/>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5122" name="Picture 2">
            <a:extLst>
              <a:ext uri="{FF2B5EF4-FFF2-40B4-BE49-F238E27FC236}">
                <a16:creationId xmlns:a16="http://schemas.microsoft.com/office/drawing/2014/main" id="{8F58D147-EACB-4505-B6E5-92246ABF39B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3" name="Picture 3">
            <a:extLst>
              <a:ext uri="{FF2B5EF4-FFF2-40B4-BE49-F238E27FC236}">
                <a16:creationId xmlns:a16="http://schemas.microsoft.com/office/drawing/2014/main" id="{EA3CB9D6-188D-4612-906A-9158B15454B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4" name="Text Box 4">
            <a:extLst>
              <a:ext uri="{FF2B5EF4-FFF2-40B4-BE49-F238E27FC236}">
                <a16:creationId xmlns:a16="http://schemas.microsoft.com/office/drawing/2014/main" id="{8406ADB4-050D-4AAD-90FB-554CCABF19E8}"/>
              </a:ext>
            </a:extLst>
          </p:cNvPr>
          <p:cNvSpPr txBox="1">
            <a:spLocks noChangeArrowheads="1"/>
          </p:cNvSpPr>
          <p:nvPr/>
        </p:nvSpPr>
        <p:spPr bwMode="auto">
          <a:xfrm>
            <a:off x="2611438" y="6526213"/>
            <a:ext cx="449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en-US" altLang="en-US" sz="900">
                <a:solidFill>
                  <a:srgbClr val="FBF5EA"/>
                </a:solidFill>
                <a:cs typeface="Arial" panose="020B0604020202020204" pitchFamily="34" charset="0"/>
              </a:rPr>
              <a:t>Copyright © 2016, 2012, and 2008 Pearson Education, Inc. </a:t>
            </a:r>
          </a:p>
        </p:txBody>
      </p:sp>
      <p:sp>
        <p:nvSpPr>
          <p:cNvPr id="5125" name="Rectangle 5">
            <a:extLst>
              <a:ext uri="{FF2B5EF4-FFF2-40B4-BE49-F238E27FC236}">
                <a16:creationId xmlns:a16="http://schemas.microsoft.com/office/drawing/2014/main" id="{C31CD5A5-BE94-48D5-BB1F-D927ACFD9AED}"/>
              </a:ext>
            </a:extLst>
          </p:cNvPr>
          <p:cNvSpPr>
            <a:spLocks noChangeArrowheads="1"/>
          </p:cNvSpPr>
          <p:nvPr/>
        </p:nvSpPr>
        <p:spPr bwMode="auto">
          <a:xfrm>
            <a:off x="8135938" y="6303963"/>
            <a:ext cx="8429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r">
              <a:buClrTx/>
              <a:buFontTx/>
              <a:buNone/>
            </a:pPr>
            <a:fld id="{CD8A1735-FEA0-42C6-AECF-C668EF8D792F}" type="slidenum">
              <a:rPr lang="en-US" altLang="en-US" sz="1000" b="1">
                <a:solidFill>
                  <a:srgbClr val="FBF5EA"/>
                </a:solidFill>
                <a:cs typeface="Arial" panose="020B0604020202020204" pitchFamily="34" charset="0"/>
              </a:rPr>
              <a:pPr algn="r">
                <a:buClrTx/>
                <a:buFontTx/>
                <a:buNone/>
              </a:pPr>
              <a:t>‹#›</a:t>
            </a:fld>
            <a:endParaRPr lang="en-US" altLang="en-US" sz="1000" b="1">
              <a:solidFill>
                <a:srgbClr val="FBF5EA"/>
              </a:solidFill>
              <a:cs typeface="Arial" panose="020B0604020202020204" pitchFamily="34" charset="0"/>
            </a:endParaRPr>
          </a:p>
        </p:txBody>
      </p:sp>
      <p:sp>
        <p:nvSpPr>
          <p:cNvPr id="5126" name="Rectangle 6">
            <a:extLst>
              <a:ext uri="{FF2B5EF4-FFF2-40B4-BE49-F238E27FC236}">
                <a16:creationId xmlns:a16="http://schemas.microsoft.com/office/drawing/2014/main" id="{E34D082D-1ECE-46A5-84B3-C28EC64F19A0}"/>
              </a:ext>
            </a:extLst>
          </p:cNvPr>
          <p:cNvSpPr>
            <a:spLocks noGrp="1" noChangeArrowheads="1"/>
          </p:cNvSpPr>
          <p:nvPr>
            <p:ph type="title"/>
          </p:nvPr>
        </p:nvSpPr>
        <p:spPr bwMode="auto">
          <a:xfrm>
            <a:off x="457200" y="274638"/>
            <a:ext cx="8228013" cy="297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5127" name="Rectangle 7">
            <a:extLst>
              <a:ext uri="{FF2B5EF4-FFF2-40B4-BE49-F238E27FC236}">
                <a16:creationId xmlns:a16="http://schemas.microsoft.com/office/drawing/2014/main" id="{0DA96ABB-CBDA-4F37-BB01-E0F23F994870}"/>
              </a:ext>
            </a:extLst>
          </p:cNvPr>
          <p:cNvSpPr>
            <a:spLocks noGrp="1" noChangeArrowheads="1"/>
          </p:cNvSpPr>
          <p:nvPr>
            <p:ph type="body" idx="1"/>
          </p:nvPr>
        </p:nvSpPr>
        <p:spPr bwMode="auto">
          <a:xfrm>
            <a:off x="457200" y="3429000"/>
            <a:ext cx="8228013" cy="269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800" b="1" kern="1200">
          <a:solidFill>
            <a:srgbClr val="000000"/>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000000"/>
          </a:solidFill>
          <a:latin typeface="Arial" panose="020B0604020202020204" pitchFamily="34" charset="0"/>
          <a:cs typeface="Noto Sans CJK SC Regular" charset="0"/>
        </a:defRPr>
      </a:lvl2pPr>
      <a:lvl3pPr marL="1143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000000"/>
          </a:solidFill>
          <a:latin typeface="Arial" panose="020B0604020202020204" pitchFamily="34" charset="0"/>
          <a:cs typeface="Noto Sans CJK SC Regular" charset="0"/>
        </a:defRPr>
      </a:lvl3pPr>
      <a:lvl4pPr marL="1600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000000"/>
          </a:solidFill>
          <a:latin typeface="Arial" panose="020B0604020202020204" pitchFamily="34" charset="0"/>
          <a:cs typeface="Noto Sans CJK SC Regular" charset="0"/>
        </a:defRPr>
      </a:lvl4pPr>
      <a:lvl5pPr marL="20574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000000"/>
          </a:solidFill>
          <a:latin typeface="Arial" panose="020B0604020202020204" pitchFamily="34" charset="0"/>
          <a:cs typeface="Noto Sans CJK SC Regular" charset="0"/>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000000"/>
          </a:solidFill>
          <a:latin typeface="Arial" panose="020B0604020202020204" pitchFamily="34" charset="0"/>
          <a:cs typeface="Noto Sans CJK SC Regular" charset="0"/>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000000"/>
          </a:solidFill>
          <a:latin typeface="Arial" panose="020B0604020202020204" pitchFamily="34" charset="0"/>
          <a:cs typeface="Noto Sans CJK SC Regular" charset="0"/>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000000"/>
          </a:solidFill>
          <a:latin typeface="Arial" panose="020B0604020202020204" pitchFamily="34" charset="0"/>
          <a:cs typeface="Noto Sans CJK SC Regular" charset="0"/>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000000"/>
          </a:solidFill>
          <a:latin typeface="Arial" panose="020B0604020202020204" pitchFamily="34" charset="0"/>
          <a:cs typeface="Noto Sans CJK SC Regular" charset="0"/>
        </a:defRPr>
      </a:lvl9pPr>
    </p:titleStyle>
    <p:bodyStyle>
      <a:lvl1pPr marL="342900" indent="-342900" algn="ctr" defTabSz="457200" rtl="0" eaLnBrk="0" fontAlgn="base" hangingPunct="0">
        <a:spcBef>
          <a:spcPts val="900"/>
        </a:spcBef>
        <a:spcAft>
          <a:spcPct val="0"/>
        </a:spcAft>
        <a:buClr>
          <a:srgbClr val="000000"/>
        </a:buClr>
        <a:buSzPct val="100000"/>
        <a:buFont typeface="Times New Roman" panose="02020603050405020304" pitchFamily="18" charset="0"/>
        <a:defRPr sz="3600" kern="1200">
          <a:solidFill>
            <a:srgbClr val="000000"/>
          </a:solidFill>
          <a:latin typeface="+mn-lt"/>
          <a:ea typeface="+mn-ea"/>
          <a:cs typeface="+mn-cs"/>
        </a:defRPr>
      </a:lvl1pPr>
      <a:lvl2pPr marL="742950" indent="-285750" algn="ctr"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ctr"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ctr"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ctr"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10-02SelectedTopicsFromNumberTheory.pptx" TargetMode="External"/><Relationship Id="rId2" Type="http://schemas.openxmlformats.org/officeDocument/2006/relationships/hyperlink" Target="10-01PrimeAndCompositeNumbers.pptx" TargetMode="External"/><Relationship Id="rId1" Type="http://schemas.openxmlformats.org/officeDocument/2006/relationships/slideLayout" Target="../slideLayouts/slideLayout7.xml"/><Relationship Id="rId5" Type="http://schemas.openxmlformats.org/officeDocument/2006/relationships/hyperlink" Target="10-05GoldenRatioFibonacci.ppt" TargetMode="External"/><Relationship Id="rId4" Type="http://schemas.openxmlformats.org/officeDocument/2006/relationships/hyperlink" Target="10-04GCFandLCM.pp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7.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a:extLst>
              <a:ext uri="{FF2B5EF4-FFF2-40B4-BE49-F238E27FC236}">
                <a16:creationId xmlns:a16="http://schemas.microsoft.com/office/drawing/2014/main" id="{7375C3E1-449F-42BC-A867-BDD2E62490B5}"/>
              </a:ext>
            </a:extLst>
          </p:cNvPr>
          <p:cNvSpPr txBox="1">
            <a:spLocks noChangeArrowheads="1"/>
          </p:cNvSpPr>
          <p:nvPr/>
        </p:nvSpPr>
        <p:spPr bwMode="auto">
          <a:xfrm>
            <a:off x="382588" y="263525"/>
            <a:ext cx="8375650" cy="103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en-US" altLang="en-US" sz="6400" b="1"/>
              <a:t>Chapter  10</a:t>
            </a:r>
          </a:p>
        </p:txBody>
      </p:sp>
      <p:sp>
        <p:nvSpPr>
          <p:cNvPr id="7170" name="Text Box 2">
            <a:extLst>
              <a:ext uri="{FF2B5EF4-FFF2-40B4-BE49-F238E27FC236}">
                <a16:creationId xmlns:a16="http://schemas.microsoft.com/office/drawing/2014/main" id="{EB2D08E0-8B61-42DB-853F-8C4911FBCE3E}"/>
              </a:ext>
            </a:extLst>
          </p:cNvPr>
          <p:cNvSpPr txBox="1">
            <a:spLocks noChangeArrowheads="1"/>
          </p:cNvSpPr>
          <p:nvPr/>
        </p:nvSpPr>
        <p:spPr bwMode="auto">
          <a:xfrm>
            <a:off x="382588" y="1452563"/>
            <a:ext cx="4552950" cy="470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1000"/>
              </a:spcBef>
              <a:buClrTx/>
              <a:buFontTx/>
              <a:buNone/>
            </a:pPr>
            <a:endParaRPr lang="en-US" altLang="en-US" sz="4000" b="1">
              <a:solidFill>
                <a:srgbClr val="333399"/>
              </a:solidFill>
            </a:endParaRPr>
          </a:p>
          <a:p>
            <a:pPr>
              <a:spcBef>
                <a:spcPts val="1000"/>
              </a:spcBef>
              <a:buClrTx/>
              <a:buFontTx/>
              <a:buNone/>
            </a:pPr>
            <a:r>
              <a:rPr lang="en-US" altLang="en-US" sz="4000" b="1">
                <a:solidFill>
                  <a:srgbClr val="333399"/>
                </a:solidFill>
              </a:rPr>
              <a:t>Number Theory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a:extLst>
              <a:ext uri="{FF2B5EF4-FFF2-40B4-BE49-F238E27FC236}">
                <a16:creationId xmlns:a16="http://schemas.microsoft.com/office/drawing/2014/main" id="{07407118-C9AD-4A19-B116-AD5FBAAF69C1}"/>
              </a:ext>
            </a:extLst>
          </p:cNvPr>
          <p:cNvSpPr txBox="1">
            <a:spLocks noChangeArrowheads="1"/>
          </p:cNvSpPr>
          <p:nvPr/>
        </p:nvSpPr>
        <p:spPr bwMode="auto">
          <a:xfrm>
            <a:off x="455613" y="1598613"/>
            <a:ext cx="7543800" cy="1465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1875"/>
              </a:spcBef>
              <a:buClrTx/>
              <a:buFontTx/>
              <a:buNone/>
            </a:pPr>
            <a:r>
              <a:rPr lang="en-US" altLang="en-US" sz="3000">
                <a:latin typeface="Times New Roman" panose="02020603050405020304" pitchFamily="18" charset="0"/>
              </a:rPr>
              <a:t>A </a:t>
            </a:r>
            <a:r>
              <a:rPr lang="en-US" altLang="en-US" sz="3000" b="1">
                <a:latin typeface="Times New Roman" panose="02020603050405020304" pitchFamily="18" charset="0"/>
              </a:rPr>
              <a:t>golden rectangle</a:t>
            </a:r>
            <a:r>
              <a:rPr lang="en-US" altLang="en-US" sz="3000">
                <a:latin typeface="Times New Roman" panose="02020603050405020304" pitchFamily="18" charset="0"/>
              </a:rPr>
              <a:t> is one that can be divided into a square and another (smaller) rectangle, the same shape as the original.</a:t>
            </a:r>
          </a:p>
        </p:txBody>
      </p:sp>
      <p:grpSp>
        <p:nvGrpSpPr>
          <p:cNvPr id="16386" name="Group 2">
            <a:extLst>
              <a:ext uri="{FF2B5EF4-FFF2-40B4-BE49-F238E27FC236}">
                <a16:creationId xmlns:a16="http://schemas.microsoft.com/office/drawing/2014/main" id="{F41214ED-D04B-4D6F-8C1D-AAC91DBBDFAF}"/>
              </a:ext>
            </a:extLst>
          </p:cNvPr>
          <p:cNvGrpSpPr>
            <a:grpSpLocks/>
          </p:cNvGrpSpPr>
          <p:nvPr/>
        </p:nvGrpSpPr>
        <p:grpSpPr bwMode="auto">
          <a:xfrm>
            <a:off x="2324100" y="3228975"/>
            <a:ext cx="1598613" cy="2132013"/>
            <a:chOff x="1464" y="2034"/>
            <a:chExt cx="1007" cy="1343"/>
          </a:xfrm>
        </p:grpSpPr>
        <p:grpSp>
          <p:nvGrpSpPr>
            <p:cNvPr id="16387" name="Group 3">
              <a:extLst>
                <a:ext uri="{FF2B5EF4-FFF2-40B4-BE49-F238E27FC236}">
                  <a16:creationId xmlns:a16="http://schemas.microsoft.com/office/drawing/2014/main" id="{7A101A81-8FCC-4EA9-A7F7-7BFC0FBBDB16}"/>
                </a:ext>
              </a:extLst>
            </p:cNvPr>
            <p:cNvGrpSpPr>
              <a:grpSpLocks/>
            </p:cNvGrpSpPr>
            <p:nvPr/>
          </p:nvGrpSpPr>
          <p:grpSpPr bwMode="auto">
            <a:xfrm>
              <a:off x="1800" y="2370"/>
              <a:ext cx="623" cy="1007"/>
              <a:chOff x="1800" y="2370"/>
              <a:chExt cx="623" cy="1007"/>
            </a:xfrm>
          </p:grpSpPr>
          <p:sp>
            <p:nvSpPr>
              <p:cNvPr id="16388" name="Rectangle 4">
                <a:extLst>
                  <a:ext uri="{FF2B5EF4-FFF2-40B4-BE49-F238E27FC236}">
                    <a16:creationId xmlns:a16="http://schemas.microsoft.com/office/drawing/2014/main" id="{9C2F00AA-5936-4957-ADDF-B0F99D183460}"/>
                  </a:ext>
                </a:extLst>
              </p:cNvPr>
              <p:cNvSpPr>
                <a:spLocks noChangeArrowheads="1"/>
              </p:cNvSpPr>
              <p:nvPr/>
            </p:nvSpPr>
            <p:spPr bwMode="auto">
              <a:xfrm>
                <a:off x="1800" y="2754"/>
                <a:ext cx="623" cy="62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389" name="Rectangle 5">
                <a:extLst>
                  <a:ext uri="{FF2B5EF4-FFF2-40B4-BE49-F238E27FC236}">
                    <a16:creationId xmlns:a16="http://schemas.microsoft.com/office/drawing/2014/main" id="{5ED61BB0-5062-44C8-AFBB-0057939B1C0B}"/>
                  </a:ext>
                </a:extLst>
              </p:cNvPr>
              <p:cNvSpPr>
                <a:spLocks noChangeArrowheads="1"/>
              </p:cNvSpPr>
              <p:nvPr/>
            </p:nvSpPr>
            <p:spPr bwMode="auto">
              <a:xfrm>
                <a:off x="1800" y="2370"/>
                <a:ext cx="623" cy="38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6390" name="Text Box 6">
              <a:extLst>
                <a:ext uri="{FF2B5EF4-FFF2-40B4-BE49-F238E27FC236}">
                  <a16:creationId xmlns:a16="http://schemas.microsoft.com/office/drawing/2014/main" id="{E9488A47-AF00-4B11-98B8-6ADF789CF42C}"/>
                </a:ext>
              </a:extLst>
            </p:cNvPr>
            <p:cNvSpPr txBox="1">
              <a:spLocks noChangeArrowheads="1"/>
            </p:cNvSpPr>
            <p:nvPr/>
          </p:nvSpPr>
          <p:spPr bwMode="auto">
            <a:xfrm>
              <a:off x="1464" y="2370"/>
              <a:ext cx="52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2000"/>
                </a:spcBef>
                <a:buClrTx/>
                <a:buFontTx/>
                <a:buNone/>
              </a:pPr>
              <a:r>
                <a:rPr lang="en-US" altLang="en-US" sz="3200" i="1">
                  <a:latin typeface="Times New Roman" panose="02020603050405020304" pitchFamily="18" charset="0"/>
                </a:rPr>
                <a:t>W</a:t>
              </a:r>
            </a:p>
          </p:txBody>
        </p:sp>
        <p:sp>
          <p:nvSpPr>
            <p:cNvPr id="16391" name="Text Box 7">
              <a:extLst>
                <a:ext uri="{FF2B5EF4-FFF2-40B4-BE49-F238E27FC236}">
                  <a16:creationId xmlns:a16="http://schemas.microsoft.com/office/drawing/2014/main" id="{38E71E9D-3863-47FC-AC61-3CDBDDC182E6}"/>
                </a:ext>
              </a:extLst>
            </p:cNvPr>
            <p:cNvSpPr txBox="1">
              <a:spLocks noChangeArrowheads="1"/>
            </p:cNvSpPr>
            <p:nvPr/>
          </p:nvSpPr>
          <p:spPr bwMode="auto">
            <a:xfrm>
              <a:off x="1512" y="2898"/>
              <a:ext cx="52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2000"/>
                </a:spcBef>
                <a:buClrTx/>
                <a:buFontTx/>
                <a:buNone/>
              </a:pPr>
              <a:r>
                <a:rPr lang="en-US" altLang="en-US" sz="3200" i="1">
                  <a:latin typeface="Times New Roman" panose="02020603050405020304" pitchFamily="18" charset="0"/>
                </a:rPr>
                <a:t>L</a:t>
              </a:r>
            </a:p>
          </p:txBody>
        </p:sp>
        <p:sp>
          <p:nvSpPr>
            <p:cNvPr id="16392" name="Text Box 8">
              <a:extLst>
                <a:ext uri="{FF2B5EF4-FFF2-40B4-BE49-F238E27FC236}">
                  <a16:creationId xmlns:a16="http://schemas.microsoft.com/office/drawing/2014/main" id="{47097676-1ED1-4B44-ACE8-C7CD21225D7B}"/>
                </a:ext>
              </a:extLst>
            </p:cNvPr>
            <p:cNvSpPr txBox="1">
              <a:spLocks noChangeArrowheads="1"/>
            </p:cNvSpPr>
            <p:nvPr/>
          </p:nvSpPr>
          <p:spPr bwMode="auto">
            <a:xfrm>
              <a:off x="1944" y="2034"/>
              <a:ext cx="52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2000"/>
                </a:spcBef>
                <a:buClrTx/>
                <a:buFontTx/>
                <a:buNone/>
              </a:pPr>
              <a:r>
                <a:rPr lang="en-US" altLang="en-US" sz="3200" i="1">
                  <a:latin typeface="Times New Roman" panose="02020603050405020304" pitchFamily="18" charset="0"/>
                </a:rPr>
                <a:t>L</a:t>
              </a:r>
            </a:p>
          </p:txBody>
        </p:sp>
        <p:sp>
          <p:nvSpPr>
            <p:cNvPr id="16393" name="Line 9">
              <a:extLst>
                <a:ext uri="{FF2B5EF4-FFF2-40B4-BE49-F238E27FC236}">
                  <a16:creationId xmlns:a16="http://schemas.microsoft.com/office/drawing/2014/main" id="{B3265577-41B4-4835-B93A-D265AA694BA9}"/>
                </a:ext>
              </a:extLst>
            </p:cNvPr>
            <p:cNvSpPr>
              <a:spLocks noChangeShapeType="1"/>
            </p:cNvSpPr>
            <p:nvPr/>
          </p:nvSpPr>
          <p:spPr bwMode="auto">
            <a:xfrm flipH="1">
              <a:off x="1559" y="2370"/>
              <a:ext cx="145"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4" name="Line 10">
              <a:extLst>
                <a:ext uri="{FF2B5EF4-FFF2-40B4-BE49-F238E27FC236}">
                  <a16:creationId xmlns:a16="http://schemas.microsoft.com/office/drawing/2014/main" id="{78F99F72-A6B8-4442-8C15-ABEC962E568F}"/>
                </a:ext>
              </a:extLst>
            </p:cNvPr>
            <p:cNvSpPr>
              <a:spLocks noChangeShapeType="1"/>
            </p:cNvSpPr>
            <p:nvPr/>
          </p:nvSpPr>
          <p:spPr bwMode="auto">
            <a:xfrm flipH="1">
              <a:off x="1559" y="2754"/>
              <a:ext cx="145"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5" name="Line 11">
              <a:extLst>
                <a:ext uri="{FF2B5EF4-FFF2-40B4-BE49-F238E27FC236}">
                  <a16:creationId xmlns:a16="http://schemas.microsoft.com/office/drawing/2014/main" id="{B87106EA-59B7-4803-BDFD-4162CEA9F02A}"/>
                </a:ext>
              </a:extLst>
            </p:cNvPr>
            <p:cNvSpPr>
              <a:spLocks noChangeShapeType="1"/>
            </p:cNvSpPr>
            <p:nvPr/>
          </p:nvSpPr>
          <p:spPr bwMode="auto">
            <a:xfrm flipH="1">
              <a:off x="1559" y="3378"/>
              <a:ext cx="145"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6" name="Line 12">
              <a:extLst>
                <a:ext uri="{FF2B5EF4-FFF2-40B4-BE49-F238E27FC236}">
                  <a16:creationId xmlns:a16="http://schemas.microsoft.com/office/drawing/2014/main" id="{5EDA369F-043D-4CD2-A0A0-FD1EB2A6C537}"/>
                </a:ext>
              </a:extLst>
            </p:cNvPr>
            <p:cNvSpPr>
              <a:spLocks noChangeShapeType="1"/>
            </p:cNvSpPr>
            <p:nvPr/>
          </p:nvSpPr>
          <p:spPr bwMode="auto">
            <a:xfrm>
              <a:off x="1608" y="3234"/>
              <a:ext cx="0" cy="143"/>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7" name="Line 13">
              <a:extLst>
                <a:ext uri="{FF2B5EF4-FFF2-40B4-BE49-F238E27FC236}">
                  <a16:creationId xmlns:a16="http://schemas.microsoft.com/office/drawing/2014/main" id="{986ADE9F-2BF9-47C1-83A8-68DB6691E3A9}"/>
                </a:ext>
              </a:extLst>
            </p:cNvPr>
            <p:cNvSpPr>
              <a:spLocks noChangeShapeType="1"/>
            </p:cNvSpPr>
            <p:nvPr/>
          </p:nvSpPr>
          <p:spPr bwMode="auto">
            <a:xfrm flipV="1">
              <a:off x="1608" y="2753"/>
              <a:ext cx="0" cy="145"/>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8" name="Line 14">
              <a:extLst>
                <a:ext uri="{FF2B5EF4-FFF2-40B4-BE49-F238E27FC236}">
                  <a16:creationId xmlns:a16="http://schemas.microsoft.com/office/drawing/2014/main" id="{8A9C2AC8-B3CE-4C41-8357-4B06A8D21DC0}"/>
                </a:ext>
              </a:extLst>
            </p:cNvPr>
            <p:cNvSpPr>
              <a:spLocks noChangeShapeType="1"/>
            </p:cNvSpPr>
            <p:nvPr/>
          </p:nvSpPr>
          <p:spPr bwMode="auto">
            <a:xfrm>
              <a:off x="1608" y="2658"/>
              <a:ext cx="0" cy="95"/>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aphicFrame>
        <p:nvGraphicFramePr>
          <p:cNvPr id="16399" name="Object 15">
            <a:extLst>
              <a:ext uri="{FF2B5EF4-FFF2-40B4-BE49-F238E27FC236}">
                <a16:creationId xmlns:a16="http://schemas.microsoft.com/office/drawing/2014/main" id="{A4DE4C92-7055-4C7A-BCEE-7193CB24E9BD}"/>
              </a:ext>
            </a:extLst>
          </p:cNvPr>
          <p:cNvGraphicFramePr>
            <a:graphicFrameLocks noChangeAspect="1"/>
          </p:cNvGraphicFramePr>
          <p:nvPr/>
        </p:nvGraphicFramePr>
        <p:xfrm>
          <a:off x="4914900" y="3990975"/>
          <a:ext cx="1905000" cy="1000125"/>
        </p:xfrm>
        <a:graphic>
          <a:graphicData uri="http://schemas.openxmlformats.org/presentationml/2006/ole">
            <mc:AlternateContent xmlns:mc="http://schemas.openxmlformats.org/markup-compatibility/2006">
              <mc:Choice xmlns:v="urn:schemas-microsoft-com:vml" Requires="v">
                <p:oleObj spid="_x0000_s16402" r:id="rId4" imgW="748800" imgH="393480" progId="">
                  <p:embed/>
                </p:oleObj>
              </mc:Choice>
              <mc:Fallback>
                <p:oleObj r:id="rId4" imgW="748800" imgH="393480" progId="">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900" y="3990975"/>
                        <a:ext cx="1905000" cy="100012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0" name="Text Box 16">
            <a:extLst>
              <a:ext uri="{FF2B5EF4-FFF2-40B4-BE49-F238E27FC236}">
                <a16:creationId xmlns:a16="http://schemas.microsoft.com/office/drawing/2014/main" id="{25CD6BA8-AEAD-4EE0-935A-27A87C7CA888}"/>
              </a:ext>
            </a:extLst>
          </p:cNvPr>
          <p:cNvSpPr txBox="1">
            <a:spLocks noChangeArrowheads="1"/>
          </p:cNvSpPr>
          <p:nvPr/>
        </p:nvSpPr>
        <p:spPr bwMode="auto">
          <a:xfrm>
            <a:off x="457200" y="1651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3400" b="1"/>
              <a:t>Golden Rectangle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a:extLst>
              <a:ext uri="{FF2B5EF4-FFF2-40B4-BE49-F238E27FC236}">
                <a16:creationId xmlns:a16="http://schemas.microsoft.com/office/drawing/2014/main" id="{05EEE1F9-2F90-44D3-A9DB-196B6A169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57400"/>
            <a:ext cx="7391400" cy="3832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0" name="Text Box 2">
            <a:extLst>
              <a:ext uri="{FF2B5EF4-FFF2-40B4-BE49-F238E27FC236}">
                <a16:creationId xmlns:a16="http://schemas.microsoft.com/office/drawing/2014/main" id="{E683CD8F-2A03-466F-909E-A435ACDFC340}"/>
              </a:ext>
            </a:extLst>
          </p:cNvPr>
          <p:cNvSpPr txBox="1">
            <a:spLocks noChangeArrowheads="1"/>
          </p:cNvSpPr>
          <p:nvPr/>
        </p:nvSpPr>
        <p:spPr bwMode="auto">
          <a:xfrm>
            <a:off x="457200" y="1651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3400" b="1"/>
              <a:t>Example of Golden Rectangle: Parthenon in Athens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a:extLst>
              <a:ext uri="{FF2B5EF4-FFF2-40B4-BE49-F238E27FC236}">
                <a16:creationId xmlns:a16="http://schemas.microsoft.com/office/drawing/2014/main" id="{31D08438-2DD6-469E-86AD-FF0E0A71196D}"/>
              </a:ext>
            </a:extLst>
          </p:cNvPr>
          <p:cNvSpPr txBox="1">
            <a:spLocks noChangeArrowheads="1"/>
          </p:cNvSpPr>
          <p:nvPr/>
        </p:nvSpPr>
        <p:spPr bwMode="auto">
          <a:xfrm>
            <a:off x="455613" y="1598613"/>
            <a:ext cx="7620000"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1875"/>
              </a:spcBef>
              <a:buClrTx/>
              <a:buFontTx/>
              <a:buNone/>
            </a:pPr>
            <a:r>
              <a:rPr lang="en-US" altLang="en-US" sz="3000">
                <a:latin typeface="Times New Roman" panose="02020603050405020304" pitchFamily="18" charset="0"/>
              </a:rPr>
              <a:t>Construct the divisions of a (</a:t>
            </a:r>
            <a:r>
              <a:rPr lang="en-US" altLang="en-US" sz="3000" i="1">
                <a:latin typeface="Times New Roman" panose="02020603050405020304" pitchFamily="18" charset="0"/>
              </a:rPr>
              <a:t>nearly</a:t>
            </a:r>
            <a:r>
              <a:rPr lang="en-US" altLang="en-US" sz="3000">
                <a:latin typeface="Times New Roman" panose="02020603050405020304" pitchFamily="18" charset="0"/>
              </a:rPr>
              <a:t>) golden rectangle below. Use a smooth curve to connect the vertices of the squares formed. This curve is a </a:t>
            </a:r>
            <a:r>
              <a:rPr lang="en-US" altLang="en-US" sz="3000" i="1">
                <a:latin typeface="Times New Roman" panose="02020603050405020304" pitchFamily="18" charset="0"/>
              </a:rPr>
              <a:t>spiral</a:t>
            </a:r>
            <a:r>
              <a:rPr lang="en-US" altLang="en-US" sz="3000">
                <a:latin typeface="Times New Roman" panose="02020603050405020304" pitchFamily="18" charset="0"/>
              </a:rPr>
              <a:t>. </a:t>
            </a:r>
          </a:p>
        </p:txBody>
      </p:sp>
      <p:pic>
        <p:nvPicPr>
          <p:cNvPr id="18434" name="Picture 2">
            <a:extLst>
              <a:ext uri="{FF2B5EF4-FFF2-40B4-BE49-F238E27FC236}">
                <a16:creationId xmlns:a16="http://schemas.microsoft.com/office/drawing/2014/main" id="{AB98FA0B-53D8-4226-9678-C3673018E0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3797300"/>
            <a:ext cx="3733800" cy="24495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5" name="Text Box 3">
            <a:extLst>
              <a:ext uri="{FF2B5EF4-FFF2-40B4-BE49-F238E27FC236}">
                <a16:creationId xmlns:a16="http://schemas.microsoft.com/office/drawing/2014/main" id="{2BFBF265-1B34-40E8-BBAE-756B9EDFA659}"/>
              </a:ext>
            </a:extLst>
          </p:cNvPr>
          <p:cNvSpPr txBox="1">
            <a:spLocks noChangeArrowheads="1"/>
          </p:cNvSpPr>
          <p:nvPr/>
        </p:nvSpPr>
        <p:spPr bwMode="auto">
          <a:xfrm>
            <a:off x="457200" y="1651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3400" b="1"/>
              <a:t>Spiral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a:extLst>
              <a:ext uri="{FF2B5EF4-FFF2-40B4-BE49-F238E27FC236}">
                <a16:creationId xmlns:a16="http://schemas.microsoft.com/office/drawing/2014/main" id="{19E18688-FF4C-410E-80EF-DCE1183BB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828800"/>
            <a:ext cx="5086350" cy="40687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58" name="Text Box 2">
            <a:extLst>
              <a:ext uri="{FF2B5EF4-FFF2-40B4-BE49-F238E27FC236}">
                <a16:creationId xmlns:a16="http://schemas.microsoft.com/office/drawing/2014/main" id="{D352FC12-1693-4BEA-8D21-4C93CC9CB89E}"/>
              </a:ext>
            </a:extLst>
          </p:cNvPr>
          <p:cNvSpPr txBox="1">
            <a:spLocks noChangeArrowheads="1"/>
          </p:cNvSpPr>
          <p:nvPr/>
        </p:nvSpPr>
        <p:spPr bwMode="auto">
          <a:xfrm>
            <a:off x="457200" y="1651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3400" b="1"/>
              <a:t>Example of Spiral in Nature: Shell of Chambered Nautilus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457200" y="165240"/>
            <a:ext cx="8228880" cy="1142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400" b="1" strike="noStrike" spc="-1">
                <a:solidFill>
                  <a:srgbClr val="000000"/>
                </a:solidFill>
                <a:latin typeface="Arial"/>
                <a:ea typeface="DejaVu Sans"/>
              </a:rPr>
              <a:t>Chapter 10: </a:t>
            </a:r>
            <a:r>
              <a:rPr lang="en-US" sz="3400" b="1" strike="noStrike" spc="-1">
                <a:solidFill>
                  <a:srgbClr val="333399"/>
                </a:solidFill>
                <a:latin typeface="Arial"/>
                <a:ea typeface="DejaVu Sans"/>
              </a:rPr>
              <a:t>Number Theory</a:t>
            </a:r>
            <a:endParaRPr lang="en-US" sz="3400" b="0" strike="noStrike" spc="-1">
              <a:latin typeface="Arial"/>
            </a:endParaRPr>
          </a:p>
        </p:txBody>
      </p:sp>
      <p:sp>
        <p:nvSpPr>
          <p:cNvPr id="134" name="CustomShape 2"/>
          <p:cNvSpPr/>
          <p:nvPr/>
        </p:nvSpPr>
        <p:spPr>
          <a:xfrm>
            <a:off x="457200" y="1600200"/>
            <a:ext cx="8228880" cy="4525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748"/>
              </a:spcBef>
            </a:pPr>
            <a:r>
              <a:rPr lang="en-US" sz="3000" strike="noStrike" spc="-1" dirty="0">
                <a:solidFill>
                  <a:srgbClr val="000000"/>
                </a:solidFill>
                <a:latin typeface="Times New Roman"/>
                <a:ea typeface="DejaVu Sans"/>
                <a:hlinkClick r:id="rId2" action="ppaction://hlinkpres?slideindex=1&amp;slidetitle="/>
              </a:rPr>
              <a:t>10.1 	Prime and Composite Numbers </a:t>
            </a:r>
            <a:endParaRPr lang="en-US" sz="3000" strike="noStrike" spc="-1" dirty="0">
              <a:latin typeface="Arial"/>
            </a:endParaRPr>
          </a:p>
          <a:p>
            <a:pPr>
              <a:lnSpc>
                <a:spcPct val="100000"/>
              </a:lnSpc>
              <a:spcBef>
                <a:spcPts val="748"/>
              </a:spcBef>
            </a:pPr>
            <a:r>
              <a:rPr lang="en-US" sz="3000" b="0" strike="noStrike" spc="-1" dirty="0">
                <a:solidFill>
                  <a:srgbClr val="000000"/>
                </a:solidFill>
                <a:latin typeface="Times New Roman"/>
                <a:ea typeface="DejaVu Sans"/>
                <a:hlinkClick r:id="rId3" action="ppaction://hlinkpres?slideindex=1&amp;slidetitle="/>
              </a:rPr>
              <a:t>10.2 	Selected Topics From Number Theory</a:t>
            </a:r>
            <a:endParaRPr lang="en-US" sz="3000" b="0" strike="noStrike" spc="-1" dirty="0">
              <a:latin typeface="Arial"/>
            </a:endParaRPr>
          </a:p>
          <a:p>
            <a:pPr>
              <a:lnSpc>
                <a:spcPct val="100000"/>
              </a:lnSpc>
              <a:spcBef>
                <a:spcPts val="748"/>
              </a:spcBef>
            </a:pPr>
            <a:r>
              <a:rPr lang="en-US" sz="3000" b="0" strike="noStrike" spc="-1" dirty="0">
                <a:solidFill>
                  <a:srgbClr val="000000"/>
                </a:solidFill>
                <a:latin typeface="Times New Roman"/>
                <a:ea typeface="DejaVu Sans"/>
                <a:hlinkClick r:id="rId4" action="ppaction://hlinkpres?slideindex=1&amp;slidetitle="/>
              </a:rPr>
              <a:t>10.3 	Greatest Common Factor and Least Common Multiple </a:t>
            </a:r>
            <a:endParaRPr lang="en-US" sz="3000" b="0" strike="noStrike" spc="-1" dirty="0">
              <a:latin typeface="Arial"/>
            </a:endParaRPr>
          </a:p>
          <a:p>
            <a:pPr>
              <a:lnSpc>
                <a:spcPct val="100000"/>
              </a:lnSpc>
              <a:spcBef>
                <a:spcPts val="748"/>
              </a:spcBef>
            </a:pPr>
            <a:r>
              <a:rPr lang="en-US" sz="3000" b="0" strike="noStrike" spc="-1" dirty="0">
                <a:solidFill>
                  <a:srgbClr val="000000"/>
                </a:solidFill>
                <a:latin typeface="Times New Roman"/>
                <a:ea typeface="DejaVu Sans"/>
                <a:hlinkClick r:id="rId5" action="ppaction://hlinkpres?slideindex=1&amp;slidetitle="/>
              </a:rPr>
              <a:t>10.4 	The Fibonacci Sequence and the Golden Ratio</a:t>
            </a:r>
            <a:endParaRPr lang="en-US" sz="3000" b="0" strike="noStrike" spc="-1" dirty="0">
              <a:latin typeface="Arial"/>
            </a:endParaRPr>
          </a:p>
        </p:txBody>
      </p:sp>
    </p:spTree>
    <p:extLst>
      <p:ext uri="{BB962C8B-B14F-4D97-AF65-F5344CB8AC3E}">
        <p14:creationId xmlns:p14="http://schemas.microsoft.com/office/powerpoint/2010/main" val="191450511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a:extLst>
              <a:ext uri="{FF2B5EF4-FFF2-40B4-BE49-F238E27FC236}">
                <a16:creationId xmlns:a16="http://schemas.microsoft.com/office/drawing/2014/main" id="{BBF6BEE7-B0AA-4A77-BD8B-9694C2070386}"/>
              </a:ext>
            </a:extLst>
          </p:cNvPr>
          <p:cNvSpPr txBox="1">
            <a:spLocks noChangeArrowheads="1"/>
          </p:cNvSpPr>
          <p:nvPr/>
        </p:nvSpPr>
        <p:spPr bwMode="auto">
          <a:xfrm>
            <a:off x="457200" y="274638"/>
            <a:ext cx="8229600"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en-US" altLang="en-US" sz="4800" b="1"/>
              <a:t>Section 5-5</a:t>
            </a:r>
          </a:p>
        </p:txBody>
      </p:sp>
      <p:sp>
        <p:nvSpPr>
          <p:cNvPr id="9218" name="Text Box 2">
            <a:extLst>
              <a:ext uri="{FF2B5EF4-FFF2-40B4-BE49-F238E27FC236}">
                <a16:creationId xmlns:a16="http://schemas.microsoft.com/office/drawing/2014/main" id="{FA8F19DC-4D9F-4AC5-9851-3942EFEE58A5}"/>
              </a:ext>
            </a:extLst>
          </p:cNvPr>
          <p:cNvSpPr txBox="1">
            <a:spLocks noChangeArrowheads="1"/>
          </p:cNvSpPr>
          <p:nvPr/>
        </p:nvSpPr>
        <p:spPr bwMode="auto">
          <a:xfrm>
            <a:off x="457200" y="3429000"/>
            <a:ext cx="8229600" cy="2697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spcBef>
                <a:spcPts val="900"/>
              </a:spcBef>
              <a:buClrTx/>
              <a:buFontTx/>
              <a:buNone/>
            </a:pPr>
            <a:r>
              <a:rPr lang="en-US" altLang="en-US" sz="3600"/>
              <a:t>The Fibonacci Sequence and the Golden Ratio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a:extLst>
              <a:ext uri="{FF2B5EF4-FFF2-40B4-BE49-F238E27FC236}">
                <a16:creationId xmlns:a16="http://schemas.microsoft.com/office/drawing/2014/main" id="{774F6FD9-E53D-4868-8622-24213D6B6660}"/>
              </a:ext>
            </a:extLst>
          </p:cNvPr>
          <p:cNvSpPr txBox="1">
            <a:spLocks noChangeArrowheads="1"/>
          </p:cNvSpPr>
          <p:nvPr/>
        </p:nvSpPr>
        <p:spPr bwMode="auto">
          <a:xfrm>
            <a:off x="457200" y="1651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en-US" altLang="en-US" sz="3400" b="1"/>
              <a:t>The Fibonacci Sequence and the Golden Ratio</a:t>
            </a:r>
          </a:p>
        </p:txBody>
      </p:sp>
      <p:sp>
        <p:nvSpPr>
          <p:cNvPr id="10242" name="Text Box 2">
            <a:extLst>
              <a:ext uri="{FF2B5EF4-FFF2-40B4-BE49-F238E27FC236}">
                <a16:creationId xmlns:a16="http://schemas.microsoft.com/office/drawing/2014/main" id="{65A57137-4F27-464B-BB4B-E534D9041759}"/>
              </a:ext>
            </a:extLst>
          </p:cNvPr>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57200" indent="-4572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rgbClr val="000000"/>
                </a:solidFill>
                <a:latin typeface="Arial" panose="020B0604020202020204" pitchFamily="34" charset="0"/>
                <a:cs typeface="Noto Sans CJK SC Regular" charset="0"/>
              </a:defRPr>
            </a:lvl1pPr>
            <a:lvl2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rgbClr val="000000"/>
                </a:solidFill>
                <a:latin typeface="Arial" panose="020B0604020202020204" pitchFamily="34" charset="0"/>
                <a:cs typeface="Noto Sans CJK SC Regular" charset="0"/>
              </a:defRPr>
            </a:lvl2pPr>
            <a:lvl3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rgbClr val="000000"/>
                </a:solidFill>
                <a:latin typeface="Arial" panose="020B0604020202020204" pitchFamily="34" charset="0"/>
                <a:cs typeface="Noto Sans CJK SC Regular" charset="0"/>
              </a:defRPr>
            </a:lvl3pPr>
            <a:lvl4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rgbClr val="000000"/>
                </a:solidFill>
                <a:latin typeface="Arial" panose="020B0604020202020204" pitchFamily="34" charset="0"/>
                <a:cs typeface="Noto Sans CJK SC Regular" charset="0"/>
              </a:defRPr>
            </a:lvl4pPr>
            <a:lvl5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rgbClr val="000000"/>
                </a:solidFill>
                <a:latin typeface="Arial" panose="020B0604020202020204" pitchFamily="34" charset="0"/>
                <a:cs typeface="Noto Sans CJK SC Regular" charset="0"/>
              </a:defRPr>
            </a:lvl9pPr>
          </a:lstStyle>
          <a:p>
            <a:pPr>
              <a:spcBef>
                <a:spcPts val="750"/>
              </a:spcBef>
              <a:buFont typeface="Times New Roman" panose="02020603050405020304" pitchFamily="18" charset="0"/>
              <a:buChar char="•"/>
            </a:pPr>
            <a:r>
              <a:rPr lang="en-US" altLang="en-US" sz="3000">
                <a:latin typeface="Times New Roman" panose="02020603050405020304" pitchFamily="18" charset="0"/>
              </a:rPr>
              <a:t>Work with the Fibonacci sequence.</a:t>
            </a:r>
          </a:p>
          <a:p>
            <a:pPr>
              <a:spcBef>
                <a:spcPts val="750"/>
              </a:spcBef>
              <a:buFont typeface="Times New Roman" panose="02020603050405020304" pitchFamily="18" charset="0"/>
              <a:buChar char="•"/>
            </a:pPr>
            <a:r>
              <a:rPr lang="en-US" altLang="en-US" sz="3000">
                <a:latin typeface="Times New Roman" panose="02020603050405020304" pitchFamily="18" charset="0"/>
              </a:rPr>
              <a:t>Understand the golden ratio.</a:t>
            </a:r>
          </a:p>
          <a:p>
            <a:pPr>
              <a:spcBef>
                <a:spcPts val="750"/>
              </a:spcBef>
              <a:buFont typeface="Times New Roman" panose="02020603050405020304" pitchFamily="18" charset="0"/>
              <a:buChar char="•"/>
            </a:pPr>
            <a:r>
              <a:rPr lang="en-US" altLang="en-US" sz="3000">
                <a:latin typeface="Times New Roman" panose="02020603050405020304" pitchFamily="18" charset="0"/>
              </a:rPr>
              <a:t>See relationships between the Fibonacci sequence and the golden ratio.</a:t>
            </a:r>
          </a:p>
        </p:txBody>
      </p:sp>
      <p:graphicFrame>
        <p:nvGraphicFramePr>
          <p:cNvPr id="10243" name="Object 3">
            <a:extLst>
              <a:ext uri="{FF2B5EF4-FFF2-40B4-BE49-F238E27FC236}">
                <a16:creationId xmlns:a16="http://schemas.microsoft.com/office/drawing/2014/main" id="{F9F3BDBD-48EB-456D-A0B8-A3906CED8D48}"/>
              </a:ext>
            </a:extLst>
          </p:cNvPr>
          <p:cNvGraphicFramePr>
            <a:graphicFrameLocks noChangeAspect="1"/>
          </p:cNvGraphicFramePr>
          <p:nvPr/>
        </p:nvGraphicFramePr>
        <p:xfrm>
          <a:off x="3009900" y="1828800"/>
          <a:ext cx="914400" cy="371475"/>
        </p:xfrm>
        <a:graphic>
          <a:graphicData uri="http://schemas.openxmlformats.org/presentationml/2006/ole">
            <mc:AlternateContent xmlns:mc="http://schemas.openxmlformats.org/markup-compatibility/2006">
              <mc:Choice xmlns:v="urn:schemas-microsoft-com:vml" Requires="v">
                <p:oleObj spid="_x0000_s10245" r:id="rId4" imgW="474840" imgH="810360" progId="">
                  <p:embed/>
                </p:oleObj>
              </mc:Choice>
              <mc:Fallback>
                <p:oleObj r:id="rId4" imgW="474840" imgH="81036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9900" y="1828800"/>
                        <a:ext cx="914400" cy="3714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a:extLst>
              <a:ext uri="{FF2B5EF4-FFF2-40B4-BE49-F238E27FC236}">
                <a16:creationId xmlns:a16="http://schemas.microsoft.com/office/drawing/2014/main" id="{040D6FBA-9630-475B-9EE2-971FCFB55B93}"/>
              </a:ext>
            </a:extLst>
          </p:cNvPr>
          <p:cNvSpPr txBox="1">
            <a:spLocks noChangeArrowheads="1"/>
          </p:cNvSpPr>
          <p:nvPr/>
        </p:nvSpPr>
        <p:spPr bwMode="auto">
          <a:xfrm>
            <a:off x="455613" y="1598613"/>
            <a:ext cx="7696200" cy="352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1875"/>
              </a:spcBef>
              <a:buClrTx/>
              <a:buFontTx/>
              <a:buNone/>
            </a:pPr>
            <a:r>
              <a:rPr lang="en-US" altLang="en-US" sz="3000">
                <a:latin typeface="Times New Roman" panose="02020603050405020304" pitchFamily="18" charset="0"/>
              </a:rPr>
              <a:t>A famous problem:</a:t>
            </a:r>
          </a:p>
          <a:p>
            <a:pPr>
              <a:spcBef>
                <a:spcPts val="1875"/>
              </a:spcBef>
              <a:buClrTx/>
              <a:buFontTx/>
              <a:buNone/>
            </a:pPr>
            <a:r>
              <a:rPr lang="en-US" altLang="en-US" sz="3000">
                <a:latin typeface="Times New Roman" panose="02020603050405020304" pitchFamily="18" charset="0"/>
              </a:rPr>
              <a:t>A man put a pair of rabbits in a cage. During the first month the rabbits produced no offspring, but each month thereafter produced one new pair of rabbits. If each new pair thus produced reproduces in the same manner, how many pairs of rabbits will there be at the end of one year?</a:t>
            </a:r>
          </a:p>
        </p:txBody>
      </p:sp>
      <p:sp>
        <p:nvSpPr>
          <p:cNvPr id="11266" name="Text Box 2">
            <a:extLst>
              <a:ext uri="{FF2B5EF4-FFF2-40B4-BE49-F238E27FC236}">
                <a16:creationId xmlns:a16="http://schemas.microsoft.com/office/drawing/2014/main" id="{7B759E77-E34C-4683-A998-16D7BE737E0B}"/>
              </a:ext>
            </a:extLst>
          </p:cNvPr>
          <p:cNvSpPr txBox="1">
            <a:spLocks noChangeArrowheads="1"/>
          </p:cNvSpPr>
          <p:nvPr/>
        </p:nvSpPr>
        <p:spPr bwMode="auto">
          <a:xfrm>
            <a:off x="457200" y="1651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3400" b="1"/>
              <a:t>The Fibonacci Sequence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a:extLst>
              <a:ext uri="{FF2B5EF4-FFF2-40B4-BE49-F238E27FC236}">
                <a16:creationId xmlns:a16="http://schemas.microsoft.com/office/drawing/2014/main" id="{951BC1A8-3E87-4DAB-9203-6306DF173FE0}"/>
              </a:ext>
            </a:extLst>
          </p:cNvPr>
          <p:cNvSpPr txBox="1">
            <a:spLocks noChangeArrowheads="1"/>
          </p:cNvSpPr>
          <p:nvPr/>
        </p:nvSpPr>
        <p:spPr bwMode="auto">
          <a:xfrm>
            <a:off x="455613" y="1598613"/>
            <a:ext cx="8147050" cy="215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1875"/>
              </a:spcBef>
              <a:buClrTx/>
              <a:buFontTx/>
              <a:buNone/>
            </a:pPr>
            <a:r>
              <a:rPr lang="en-US" altLang="en-US" sz="3000">
                <a:latin typeface="Times New Roman" panose="02020603050405020304" pitchFamily="18" charset="0"/>
              </a:rPr>
              <a:t>The solution of the problem leads to the </a:t>
            </a:r>
            <a:r>
              <a:rPr lang="en-US" altLang="en-US" sz="3000" b="1">
                <a:latin typeface="Times New Roman" panose="02020603050405020304" pitchFamily="18" charset="0"/>
              </a:rPr>
              <a:t>Fibonacci sequence</a:t>
            </a:r>
            <a:r>
              <a:rPr lang="en-US" altLang="en-US" sz="3000">
                <a:latin typeface="Times New Roman" panose="02020603050405020304" pitchFamily="18" charset="0"/>
              </a:rPr>
              <a:t>. Here are the first thirteen terms of the sequence:</a:t>
            </a:r>
          </a:p>
          <a:p>
            <a:pPr>
              <a:spcBef>
                <a:spcPts val="1875"/>
              </a:spcBef>
              <a:buClrTx/>
              <a:buFontTx/>
              <a:buNone/>
            </a:pPr>
            <a:r>
              <a:rPr lang="en-US" altLang="en-US" sz="3000">
                <a:latin typeface="Times New Roman" panose="02020603050405020304" pitchFamily="18" charset="0"/>
              </a:rPr>
              <a:t>1, 1, 2, 3, 5, 8, 13, 21, 34, 55, 89, 144, 233</a:t>
            </a:r>
          </a:p>
        </p:txBody>
      </p:sp>
      <p:sp>
        <p:nvSpPr>
          <p:cNvPr id="12290" name="Text Box 2">
            <a:extLst>
              <a:ext uri="{FF2B5EF4-FFF2-40B4-BE49-F238E27FC236}">
                <a16:creationId xmlns:a16="http://schemas.microsoft.com/office/drawing/2014/main" id="{AAEB46B9-BC6D-49F2-A372-CB59ECAFD2EE}"/>
              </a:ext>
            </a:extLst>
          </p:cNvPr>
          <p:cNvSpPr txBox="1">
            <a:spLocks noChangeArrowheads="1"/>
          </p:cNvSpPr>
          <p:nvPr/>
        </p:nvSpPr>
        <p:spPr bwMode="auto">
          <a:xfrm>
            <a:off x="455613" y="3886200"/>
            <a:ext cx="8239125" cy="146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1875"/>
              </a:spcBef>
              <a:buClrTx/>
              <a:buFontTx/>
              <a:buNone/>
            </a:pPr>
            <a:r>
              <a:rPr lang="en-US" altLang="en-US" sz="3000">
                <a:latin typeface="Times New Roman" panose="02020603050405020304" pitchFamily="18" charset="0"/>
              </a:rPr>
              <a:t>Notice the pattern. After the first two terms (both 1), each term is obtained by adding the two previous terms.</a:t>
            </a:r>
          </a:p>
        </p:txBody>
      </p:sp>
      <p:sp>
        <p:nvSpPr>
          <p:cNvPr id="12291" name="Text Box 3">
            <a:extLst>
              <a:ext uri="{FF2B5EF4-FFF2-40B4-BE49-F238E27FC236}">
                <a16:creationId xmlns:a16="http://schemas.microsoft.com/office/drawing/2014/main" id="{0B8DC503-D220-46BD-9619-9228C9C28BA5}"/>
              </a:ext>
            </a:extLst>
          </p:cNvPr>
          <p:cNvSpPr txBox="1">
            <a:spLocks noChangeArrowheads="1"/>
          </p:cNvSpPr>
          <p:nvPr/>
        </p:nvSpPr>
        <p:spPr bwMode="auto">
          <a:xfrm>
            <a:off x="457200" y="1651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3400" b="1"/>
              <a:t>The Fibonacci Sequence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a:extLst>
              <a:ext uri="{FF2B5EF4-FFF2-40B4-BE49-F238E27FC236}">
                <a16:creationId xmlns:a16="http://schemas.microsoft.com/office/drawing/2014/main" id="{5B4B9C1D-3FC4-4B1F-A240-7531CD6F857D}"/>
              </a:ext>
            </a:extLst>
          </p:cNvPr>
          <p:cNvSpPr txBox="1">
            <a:spLocks noChangeArrowheads="1"/>
          </p:cNvSpPr>
          <p:nvPr/>
        </p:nvSpPr>
        <p:spPr bwMode="auto">
          <a:xfrm>
            <a:off x="455613" y="1598613"/>
            <a:ext cx="7467600"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1875"/>
              </a:spcBef>
              <a:buClrTx/>
              <a:buFontTx/>
              <a:buNone/>
            </a:pPr>
            <a:r>
              <a:rPr lang="en-US" altLang="en-US" sz="3000">
                <a:latin typeface="Times New Roman" panose="02020603050405020304" pitchFamily="18" charset="0"/>
              </a:rPr>
              <a:t>If </a:t>
            </a:r>
            <a:r>
              <a:rPr lang="en-US" altLang="en-US" sz="3000" i="1">
                <a:latin typeface="Times New Roman" panose="02020603050405020304" pitchFamily="18" charset="0"/>
              </a:rPr>
              <a:t>F</a:t>
            </a:r>
            <a:r>
              <a:rPr lang="en-US" altLang="en-US" sz="3000" i="1" baseline="-25000">
                <a:latin typeface="Times New Roman" panose="02020603050405020304" pitchFamily="18" charset="0"/>
              </a:rPr>
              <a:t>n</a:t>
            </a:r>
            <a:r>
              <a:rPr lang="en-US" altLang="en-US" sz="3000">
                <a:latin typeface="Times New Roman" panose="02020603050405020304" pitchFamily="18" charset="0"/>
              </a:rPr>
              <a:t> represents the Fibonacci number in the </a:t>
            </a:r>
            <a:r>
              <a:rPr lang="en-US" altLang="en-US" sz="3000" i="1">
                <a:latin typeface="Times New Roman" panose="02020603050405020304" pitchFamily="18" charset="0"/>
              </a:rPr>
              <a:t>n</a:t>
            </a:r>
            <a:r>
              <a:rPr lang="en-US" altLang="en-US" sz="3000">
                <a:latin typeface="Times New Roman" panose="02020603050405020304" pitchFamily="18" charset="0"/>
              </a:rPr>
              <a:t>th position in the sequence, then</a:t>
            </a:r>
          </a:p>
        </p:txBody>
      </p:sp>
      <p:graphicFrame>
        <p:nvGraphicFramePr>
          <p:cNvPr id="13314" name="Object 2">
            <a:extLst>
              <a:ext uri="{FF2B5EF4-FFF2-40B4-BE49-F238E27FC236}">
                <a16:creationId xmlns:a16="http://schemas.microsoft.com/office/drawing/2014/main" id="{AEDFEB94-FEAD-42C7-8925-C9392BF5E703}"/>
              </a:ext>
            </a:extLst>
          </p:cNvPr>
          <p:cNvGraphicFramePr>
            <a:graphicFrameLocks noChangeAspect="1"/>
          </p:cNvGraphicFramePr>
          <p:nvPr/>
        </p:nvGraphicFramePr>
        <p:xfrm>
          <a:off x="1905000" y="3048000"/>
          <a:ext cx="4214813" cy="1711325"/>
        </p:xfrm>
        <a:graphic>
          <a:graphicData uri="http://schemas.openxmlformats.org/presentationml/2006/ole">
            <mc:AlternateContent xmlns:mc="http://schemas.openxmlformats.org/markup-compatibility/2006">
              <mc:Choice xmlns:v="urn:schemas-microsoft-com:vml" Requires="v">
                <p:oleObj spid="_x0000_s13317" r:id="rId4" imgW="1688760" imgH="685800" progId="">
                  <p:embed/>
                </p:oleObj>
              </mc:Choice>
              <mc:Fallback>
                <p:oleObj r:id="rId4" imgW="1688760" imgH="68580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048000"/>
                        <a:ext cx="4214813" cy="171132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5" name="Text Box 3">
            <a:extLst>
              <a:ext uri="{FF2B5EF4-FFF2-40B4-BE49-F238E27FC236}">
                <a16:creationId xmlns:a16="http://schemas.microsoft.com/office/drawing/2014/main" id="{5F094165-D912-4567-9D5A-4F2267CC07F9}"/>
              </a:ext>
            </a:extLst>
          </p:cNvPr>
          <p:cNvSpPr txBox="1">
            <a:spLocks noChangeArrowheads="1"/>
          </p:cNvSpPr>
          <p:nvPr/>
        </p:nvSpPr>
        <p:spPr bwMode="auto">
          <a:xfrm>
            <a:off x="457200" y="1651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3400" b="1"/>
              <a:t>Recursive Formula for Fibonacci Sequence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a:extLst>
              <a:ext uri="{FF2B5EF4-FFF2-40B4-BE49-F238E27FC236}">
                <a16:creationId xmlns:a16="http://schemas.microsoft.com/office/drawing/2014/main" id="{C85FF2CF-A82F-4104-9CD3-95600B7711D8}"/>
              </a:ext>
            </a:extLst>
          </p:cNvPr>
          <p:cNvSpPr txBox="1">
            <a:spLocks noChangeArrowheads="1"/>
          </p:cNvSpPr>
          <p:nvPr/>
        </p:nvSpPr>
        <p:spPr bwMode="auto">
          <a:xfrm>
            <a:off x="455613" y="1598613"/>
            <a:ext cx="7696200" cy="137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1750"/>
              </a:spcBef>
              <a:buClrTx/>
              <a:buFontTx/>
              <a:buNone/>
            </a:pPr>
            <a:r>
              <a:rPr lang="en-US" altLang="en-US" sz="2800">
                <a:latin typeface="Times New Roman" panose="02020603050405020304" pitchFamily="18" charset="0"/>
              </a:rPr>
              <a:t>Find the sum of the squares of the first </a:t>
            </a:r>
            <a:r>
              <a:rPr lang="en-US" altLang="en-US" sz="2800" i="1">
                <a:latin typeface="Times New Roman" panose="02020603050405020304" pitchFamily="18" charset="0"/>
              </a:rPr>
              <a:t>n</a:t>
            </a:r>
            <a:r>
              <a:rPr lang="en-US" altLang="en-US" sz="2800">
                <a:latin typeface="Times New Roman" panose="02020603050405020304" pitchFamily="18" charset="0"/>
              </a:rPr>
              <a:t> Fibonacci numbers for </a:t>
            </a:r>
            <a:r>
              <a:rPr lang="en-US" altLang="en-US" sz="2800" i="1">
                <a:latin typeface="Times New Roman" panose="02020603050405020304" pitchFamily="18" charset="0"/>
              </a:rPr>
              <a:t>n</a:t>
            </a:r>
            <a:r>
              <a:rPr lang="en-US" altLang="en-US" sz="2800">
                <a:latin typeface="Times New Roman" panose="02020603050405020304" pitchFamily="18" charset="0"/>
              </a:rPr>
              <a:t> = 1, 2, 3, 4, 5, and examine the pattern.  Generalize this relationship.</a:t>
            </a:r>
          </a:p>
        </p:txBody>
      </p:sp>
      <p:sp>
        <p:nvSpPr>
          <p:cNvPr id="14338" name="Text Box 2">
            <a:extLst>
              <a:ext uri="{FF2B5EF4-FFF2-40B4-BE49-F238E27FC236}">
                <a16:creationId xmlns:a16="http://schemas.microsoft.com/office/drawing/2014/main" id="{56D40E73-0B1F-4750-8B6D-34677C8C1FCB}"/>
              </a:ext>
            </a:extLst>
          </p:cNvPr>
          <p:cNvSpPr txBox="1">
            <a:spLocks noChangeArrowheads="1"/>
          </p:cNvSpPr>
          <p:nvPr/>
        </p:nvSpPr>
        <p:spPr bwMode="auto">
          <a:xfrm>
            <a:off x="455613" y="3200400"/>
            <a:ext cx="4267200"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2125"/>
              </a:spcBef>
              <a:buClrTx/>
              <a:buFontTx/>
              <a:buNone/>
            </a:pPr>
            <a:r>
              <a:rPr lang="en-US" altLang="en-US" sz="3400">
                <a:solidFill>
                  <a:srgbClr val="BC2C3A"/>
                </a:solidFill>
                <a:latin typeface="Times New Roman" panose="02020603050405020304" pitchFamily="18" charset="0"/>
              </a:rPr>
              <a:t>Solution</a:t>
            </a:r>
          </a:p>
        </p:txBody>
      </p:sp>
      <p:sp>
        <p:nvSpPr>
          <p:cNvPr id="14339" name="Text Box 3">
            <a:extLst>
              <a:ext uri="{FF2B5EF4-FFF2-40B4-BE49-F238E27FC236}">
                <a16:creationId xmlns:a16="http://schemas.microsoft.com/office/drawing/2014/main" id="{B0480FF5-48F3-44F6-A801-C132481D7F2B}"/>
              </a:ext>
            </a:extLst>
          </p:cNvPr>
          <p:cNvSpPr txBox="1">
            <a:spLocks noChangeArrowheads="1"/>
          </p:cNvSpPr>
          <p:nvPr/>
        </p:nvSpPr>
        <p:spPr bwMode="auto">
          <a:xfrm>
            <a:off x="798513" y="3733800"/>
            <a:ext cx="4343400" cy="222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2800">
                <a:latin typeface="Times New Roman" panose="02020603050405020304" pitchFamily="18" charset="0"/>
              </a:rPr>
              <a:t>1</a:t>
            </a:r>
            <a:r>
              <a:rPr lang="en-US" altLang="en-US" sz="2800" baseline="30000">
                <a:latin typeface="Times New Roman" panose="02020603050405020304" pitchFamily="18" charset="0"/>
              </a:rPr>
              <a:t>2</a:t>
            </a:r>
            <a:r>
              <a:rPr lang="en-US" altLang="en-US" sz="2800">
                <a:latin typeface="Times New Roman" panose="02020603050405020304" pitchFamily="18" charset="0"/>
              </a:rPr>
              <a:t> = 1</a:t>
            </a:r>
          </a:p>
          <a:p>
            <a:pPr>
              <a:buClrTx/>
              <a:buFontTx/>
              <a:buNone/>
            </a:pPr>
            <a:r>
              <a:rPr lang="en-US" altLang="en-US" sz="2800">
                <a:latin typeface="Times New Roman" panose="02020603050405020304" pitchFamily="18" charset="0"/>
              </a:rPr>
              <a:t>1</a:t>
            </a:r>
            <a:r>
              <a:rPr lang="en-US" altLang="en-US" sz="2800" baseline="30000">
                <a:latin typeface="Times New Roman" panose="02020603050405020304" pitchFamily="18" charset="0"/>
              </a:rPr>
              <a:t>2</a:t>
            </a:r>
            <a:r>
              <a:rPr lang="en-US" altLang="en-US" sz="2800">
                <a:latin typeface="Times New Roman" panose="02020603050405020304" pitchFamily="18" charset="0"/>
              </a:rPr>
              <a:t> + 1</a:t>
            </a:r>
            <a:r>
              <a:rPr lang="en-US" altLang="en-US" sz="2800" baseline="30000">
                <a:latin typeface="Times New Roman" panose="02020603050405020304" pitchFamily="18" charset="0"/>
              </a:rPr>
              <a:t>2</a:t>
            </a:r>
            <a:r>
              <a:rPr lang="en-US" altLang="en-US" sz="2800">
                <a:latin typeface="Times New Roman" panose="02020603050405020304" pitchFamily="18" charset="0"/>
              </a:rPr>
              <a:t> = 2</a:t>
            </a:r>
          </a:p>
          <a:p>
            <a:pPr>
              <a:buClrTx/>
              <a:buFontTx/>
              <a:buNone/>
            </a:pPr>
            <a:r>
              <a:rPr lang="en-US" altLang="en-US" sz="2800">
                <a:latin typeface="Times New Roman" panose="02020603050405020304" pitchFamily="18" charset="0"/>
              </a:rPr>
              <a:t>1</a:t>
            </a:r>
            <a:r>
              <a:rPr lang="en-US" altLang="en-US" sz="2800" baseline="30000">
                <a:latin typeface="Times New Roman" panose="02020603050405020304" pitchFamily="18" charset="0"/>
              </a:rPr>
              <a:t>2</a:t>
            </a:r>
            <a:r>
              <a:rPr lang="en-US" altLang="en-US" sz="2800">
                <a:latin typeface="Times New Roman" panose="02020603050405020304" pitchFamily="18" charset="0"/>
              </a:rPr>
              <a:t> + 1</a:t>
            </a:r>
            <a:r>
              <a:rPr lang="en-US" altLang="en-US" sz="2800" baseline="30000">
                <a:latin typeface="Times New Roman" panose="02020603050405020304" pitchFamily="18" charset="0"/>
              </a:rPr>
              <a:t>2</a:t>
            </a:r>
            <a:r>
              <a:rPr lang="en-US" altLang="en-US" sz="2800">
                <a:latin typeface="Times New Roman" panose="02020603050405020304" pitchFamily="18" charset="0"/>
              </a:rPr>
              <a:t> + 2</a:t>
            </a:r>
            <a:r>
              <a:rPr lang="en-US" altLang="en-US" sz="2800" baseline="30000">
                <a:latin typeface="Times New Roman" panose="02020603050405020304" pitchFamily="18" charset="0"/>
              </a:rPr>
              <a:t>2</a:t>
            </a:r>
            <a:r>
              <a:rPr lang="en-US" altLang="en-US" sz="2800">
                <a:latin typeface="Times New Roman" panose="02020603050405020304" pitchFamily="18" charset="0"/>
              </a:rPr>
              <a:t> = 6</a:t>
            </a:r>
          </a:p>
          <a:p>
            <a:pPr>
              <a:buClrTx/>
              <a:buFontTx/>
              <a:buNone/>
            </a:pPr>
            <a:r>
              <a:rPr lang="en-US" altLang="en-US" sz="2800">
                <a:latin typeface="Times New Roman" panose="02020603050405020304" pitchFamily="18" charset="0"/>
              </a:rPr>
              <a:t>1</a:t>
            </a:r>
            <a:r>
              <a:rPr lang="en-US" altLang="en-US" sz="2800" baseline="30000">
                <a:latin typeface="Times New Roman" panose="02020603050405020304" pitchFamily="18" charset="0"/>
              </a:rPr>
              <a:t>2</a:t>
            </a:r>
            <a:r>
              <a:rPr lang="en-US" altLang="en-US" sz="2800">
                <a:latin typeface="Times New Roman" panose="02020603050405020304" pitchFamily="18" charset="0"/>
              </a:rPr>
              <a:t> + 1</a:t>
            </a:r>
            <a:r>
              <a:rPr lang="en-US" altLang="en-US" sz="2800" baseline="30000">
                <a:latin typeface="Times New Roman" panose="02020603050405020304" pitchFamily="18" charset="0"/>
              </a:rPr>
              <a:t>2</a:t>
            </a:r>
            <a:r>
              <a:rPr lang="en-US" altLang="en-US" sz="2800">
                <a:latin typeface="Times New Roman" panose="02020603050405020304" pitchFamily="18" charset="0"/>
              </a:rPr>
              <a:t> + 2</a:t>
            </a:r>
            <a:r>
              <a:rPr lang="en-US" altLang="en-US" sz="2800" baseline="30000">
                <a:latin typeface="Times New Roman" panose="02020603050405020304" pitchFamily="18" charset="0"/>
              </a:rPr>
              <a:t>2</a:t>
            </a:r>
            <a:r>
              <a:rPr lang="en-US" altLang="en-US" sz="2800">
                <a:latin typeface="Times New Roman" panose="02020603050405020304" pitchFamily="18" charset="0"/>
              </a:rPr>
              <a:t> + 3</a:t>
            </a:r>
            <a:r>
              <a:rPr lang="en-US" altLang="en-US" sz="2800" baseline="30000">
                <a:latin typeface="Times New Roman" panose="02020603050405020304" pitchFamily="18" charset="0"/>
              </a:rPr>
              <a:t>2</a:t>
            </a:r>
            <a:r>
              <a:rPr lang="en-US" altLang="en-US" sz="2800">
                <a:latin typeface="Times New Roman" panose="02020603050405020304" pitchFamily="18" charset="0"/>
              </a:rPr>
              <a:t> = 15</a:t>
            </a:r>
          </a:p>
          <a:p>
            <a:pPr>
              <a:buClrTx/>
              <a:buFontTx/>
              <a:buNone/>
            </a:pPr>
            <a:r>
              <a:rPr lang="en-US" altLang="en-US" sz="2800">
                <a:latin typeface="Times New Roman" panose="02020603050405020304" pitchFamily="18" charset="0"/>
              </a:rPr>
              <a:t>1</a:t>
            </a:r>
            <a:r>
              <a:rPr lang="en-US" altLang="en-US" sz="2800" baseline="30000">
                <a:latin typeface="Times New Roman" panose="02020603050405020304" pitchFamily="18" charset="0"/>
              </a:rPr>
              <a:t>2</a:t>
            </a:r>
            <a:r>
              <a:rPr lang="en-US" altLang="en-US" sz="2800">
                <a:latin typeface="Times New Roman" panose="02020603050405020304" pitchFamily="18" charset="0"/>
              </a:rPr>
              <a:t> + 1</a:t>
            </a:r>
            <a:r>
              <a:rPr lang="en-US" altLang="en-US" sz="2800" baseline="30000">
                <a:latin typeface="Times New Roman" panose="02020603050405020304" pitchFamily="18" charset="0"/>
              </a:rPr>
              <a:t>2</a:t>
            </a:r>
            <a:r>
              <a:rPr lang="en-US" altLang="en-US" sz="2800">
                <a:latin typeface="Times New Roman" panose="02020603050405020304" pitchFamily="18" charset="0"/>
              </a:rPr>
              <a:t> + 2</a:t>
            </a:r>
            <a:r>
              <a:rPr lang="en-US" altLang="en-US" sz="2800" baseline="30000">
                <a:latin typeface="Times New Roman" panose="02020603050405020304" pitchFamily="18" charset="0"/>
              </a:rPr>
              <a:t>2</a:t>
            </a:r>
            <a:r>
              <a:rPr lang="en-US" altLang="en-US" sz="2800">
                <a:latin typeface="Times New Roman" panose="02020603050405020304" pitchFamily="18" charset="0"/>
              </a:rPr>
              <a:t> + 3</a:t>
            </a:r>
            <a:r>
              <a:rPr lang="en-US" altLang="en-US" sz="2800" baseline="30000">
                <a:latin typeface="Times New Roman" panose="02020603050405020304" pitchFamily="18" charset="0"/>
              </a:rPr>
              <a:t>2</a:t>
            </a:r>
            <a:r>
              <a:rPr lang="en-US" altLang="en-US" sz="2800">
                <a:latin typeface="Times New Roman" panose="02020603050405020304" pitchFamily="18" charset="0"/>
              </a:rPr>
              <a:t> +5</a:t>
            </a:r>
            <a:r>
              <a:rPr lang="en-US" altLang="en-US" sz="2800" baseline="30000">
                <a:latin typeface="Times New Roman" panose="02020603050405020304" pitchFamily="18" charset="0"/>
              </a:rPr>
              <a:t>2</a:t>
            </a:r>
            <a:r>
              <a:rPr lang="en-US" altLang="en-US" sz="2800">
                <a:latin typeface="Times New Roman" panose="02020603050405020304" pitchFamily="18" charset="0"/>
              </a:rPr>
              <a:t> = 40</a:t>
            </a:r>
          </a:p>
        </p:txBody>
      </p:sp>
      <p:sp>
        <p:nvSpPr>
          <p:cNvPr id="14340" name="Text Box 4">
            <a:extLst>
              <a:ext uri="{FF2B5EF4-FFF2-40B4-BE49-F238E27FC236}">
                <a16:creationId xmlns:a16="http://schemas.microsoft.com/office/drawing/2014/main" id="{2472A609-A098-4E37-A09B-DF548DB179DC}"/>
              </a:ext>
            </a:extLst>
          </p:cNvPr>
          <p:cNvSpPr txBox="1">
            <a:spLocks noChangeArrowheads="1"/>
          </p:cNvSpPr>
          <p:nvPr/>
        </p:nvSpPr>
        <p:spPr bwMode="auto">
          <a:xfrm>
            <a:off x="4991100" y="3581400"/>
            <a:ext cx="1295400" cy="2674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2800" i="1">
                <a:latin typeface="Times New Roman" panose="02020603050405020304" pitchFamily="18" charset="0"/>
              </a:rPr>
              <a:t>F</a:t>
            </a:r>
            <a:r>
              <a:rPr lang="en-US" altLang="en-US" sz="2800" baseline="-25000">
                <a:latin typeface="Times New Roman" panose="02020603050405020304" pitchFamily="18" charset="0"/>
              </a:rPr>
              <a:t>1 </a:t>
            </a:r>
            <a:r>
              <a:rPr lang="en-US" altLang="en-US" sz="3200">
                <a:latin typeface="Times New Roman" panose="02020603050405020304" pitchFamily="18" charset="0"/>
              </a:rPr>
              <a:t>· </a:t>
            </a:r>
            <a:r>
              <a:rPr lang="en-US" altLang="en-US" sz="2800" i="1">
                <a:latin typeface="Times New Roman" panose="02020603050405020304" pitchFamily="18" charset="0"/>
              </a:rPr>
              <a:t>F</a:t>
            </a:r>
            <a:r>
              <a:rPr lang="en-US" altLang="en-US" sz="2800" baseline="-25000">
                <a:latin typeface="Times New Roman" panose="02020603050405020304" pitchFamily="18" charset="0"/>
              </a:rPr>
              <a:t>2</a:t>
            </a:r>
          </a:p>
          <a:p>
            <a:pPr>
              <a:buClrTx/>
              <a:buFontTx/>
              <a:buNone/>
            </a:pPr>
            <a:r>
              <a:rPr lang="en-US" altLang="en-US" sz="2800" i="1">
                <a:latin typeface="Times New Roman" panose="02020603050405020304" pitchFamily="18" charset="0"/>
              </a:rPr>
              <a:t>F</a:t>
            </a:r>
            <a:r>
              <a:rPr lang="en-US" altLang="en-US" sz="2800" baseline="-25000">
                <a:latin typeface="Times New Roman" panose="02020603050405020304" pitchFamily="18" charset="0"/>
              </a:rPr>
              <a:t>2</a:t>
            </a:r>
            <a:r>
              <a:rPr lang="en-US" altLang="en-US" sz="2800">
                <a:latin typeface="Times New Roman" panose="02020603050405020304" pitchFamily="18" charset="0"/>
              </a:rPr>
              <a:t> </a:t>
            </a:r>
            <a:r>
              <a:rPr lang="en-US" altLang="en-US" sz="3200">
                <a:latin typeface="Times New Roman" panose="02020603050405020304" pitchFamily="18" charset="0"/>
              </a:rPr>
              <a:t>· </a:t>
            </a:r>
            <a:r>
              <a:rPr lang="en-US" altLang="en-US" sz="2800" i="1">
                <a:latin typeface="Times New Roman" panose="02020603050405020304" pitchFamily="18" charset="0"/>
              </a:rPr>
              <a:t>F</a:t>
            </a:r>
            <a:r>
              <a:rPr lang="en-US" altLang="en-US" sz="2800" baseline="-25000">
                <a:latin typeface="Times New Roman" panose="02020603050405020304" pitchFamily="18" charset="0"/>
              </a:rPr>
              <a:t>3</a:t>
            </a:r>
            <a:r>
              <a:rPr lang="en-US" altLang="en-US" sz="2800">
                <a:latin typeface="Times New Roman" panose="02020603050405020304" pitchFamily="18" charset="0"/>
              </a:rPr>
              <a:t>  </a:t>
            </a:r>
            <a:r>
              <a:rPr lang="en-US" altLang="en-US" sz="2800" i="1">
                <a:latin typeface="Times New Roman" panose="02020603050405020304" pitchFamily="18" charset="0"/>
              </a:rPr>
              <a:t>F</a:t>
            </a:r>
            <a:r>
              <a:rPr lang="en-US" altLang="en-US" sz="2800" baseline="-25000">
                <a:latin typeface="Times New Roman" panose="02020603050405020304" pitchFamily="18" charset="0"/>
              </a:rPr>
              <a:t>3 </a:t>
            </a:r>
            <a:r>
              <a:rPr lang="en-US" altLang="en-US" sz="3200">
                <a:latin typeface="Times New Roman" panose="02020603050405020304" pitchFamily="18" charset="0"/>
              </a:rPr>
              <a:t>·</a:t>
            </a:r>
            <a:r>
              <a:rPr lang="en-US" altLang="en-US" sz="2800" baseline="-25000">
                <a:latin typeface="Times New Roman" panose="02020603050405020304" pitchFamily="18" charset="0"/>
              </a:rPr>
              <a:t> </a:t>
            </a:r>
            <a:r>
              <a:rPr lang="en-US" altLang="en-US" sz="2800" i="1">
                <a:latin typeface="Times New Roman" panose="02020603050405020304" pitchFamily="18" charset="0"/>
              </a:rPr>
              <a:t>F</a:t>
            </a:r>
            <a:r>
              <a:rPr lang="en-US" altLang="en-US" sz="2800" baseline="-25000">
                <a:latin typeface="Times New Roman" panose="02020603050405020304" pitchFamily="18" charset="0"/>
              </a:rPr>
              <a:t>4</a:t>
            </a:r>
          </a:p>
          <a:p>
            <a:pPr>
              <a:buClrTx/>
              <a:buFontTx/>
              <a:buNone/>
            </a:pPr>
            <a:r>
              <a:rPr lang="en-US" altLang="en-US" sz="2800" i="1">
                <a:latin typeface="Times New Roman" panose="02020603050405020304" pitchFamily="18" charset="0"/>
              </a:rPr>
              <a:t>F</a:t>
            </a:r>
            <a:r>
              <a:rPr lang="en-US" altLang="en-US" sz="2800" baseline="-25000">
                <a:latin typeface="Times New Roman" panose="02020603050405020304" pitchFamily="18" charset="0"/>
              </a:rPr>
              <a:t>4 </a:t>
            </a:r>
            <a:r>
              <a:rPr lang="en-US" altLang="en-US" sz="2800">
                <a:latin typeface="Times New Roman" panose="02020603050405020304" pitchFamily="18" charset="0"/>
                <a:cs typeface="Times New Roman" panose="02020603050405020304" pitchFamily="18" charset="0"/>
              </a:rPr>
              <a:t>· </a:t>
            </a:r>
            <a:r>
              <a:rPr lang="en-US" altLang="en-US" sz="2800" i="1">
                <a:latin typeface="Times New Roman" panose="02020603050405020304" pitchFamily="18" charset="0"/>
              </a:rPr>
              <a:t>F</a:t>
            </a:r>
            <a:r>
              <a:rPr lang="en-US" altLang="en-US" sz="2800" baseline="-25000">
                <a:latin typeface="Times New Roman" panose="02020603050405020304" pitchFamily="18" charset="0"/>
              </a:rPr>
              <a:t>5    </a:t>
            </a:r>
            <a:r>
              <a:rPr lang="en-US" altLang="en-US" sz="2800">
                <a:latin typeface="Times New Roman" panose="02020603050405020304" pitchFamily="18" charset="0"/>
              </a:rPr>
              <a:t> </a:t>
            </a:r>
            <a:r>
              <a:rPr lang="en-US" altLang="en-US" sz="2800" i="1">
                <a:latin typeface="Times New Roman" panose="02020603050405020304" pitchFamily="18" charset="0"/>
              </a:rPr>
              <a:t>F</a:t>
            </a:r>
            <a:r>
              <a:rPr lang="en-US" altLang="en-US" sz="2800" baseline="-25000">
                <a:latin typeface="Times New Roman" panose="02020603050405020304" pitchFamily="18" charset="0"/>
              </a:rPr>
              <a:t>5 </a:t>
            </a:r>
            <a:r>
              <a:rPr lang="en-US" altLang="en-US" sz="2800">
                <a:latin typeface="Times New Roman" panose="02020603050405020304" pitchFamily="18" charset="0"/>
                <a:cs typeface="Times New Roman" panose="02020603050405020304" pitchFamily="18" charset="0"/>
              </a:rPr>
              <a:t>· </a:t>
            </a:r>
            <a:r>
              <a:rPr lang="en-US" altLang="en-US" sz="2800" i="1">
                <a:latin typeface="Times New Roman" panose="02020603050405020304" pitchFamily="18" charset="0"/>
              </a:rPr>
              <a:t>F</a:t>
            </a:r>
            <a:r>
              <a:rPr lang="en-US" altLang="en-US" sz="2800" baseline="-25000">
                <a:latin typeface="Times New Roman" panose="02020603050405020304" pitchFamily="18" charset="0"/>
              </a:rPr>
              <a:t>6</a:t>
            </a:r>
          </a:p>
        </p:txBody>
      </p:sp>
      <p:sp>
        <p:nvSpPr>
          <p:cNvPr id="14341" name="AutoShape 5">
            <a:extLst>
              <a:ext uri="{FF2B5EF4-FFF2-40B4-BE49-F238E27FC236}">
                <a16:creationId xmlns:a16="http://schemas.microsoft.com/office/drawing/2014/main" id="{95F896D4-15C9-44D8-A3BE-D17691DFD64E}"/>
              </a:ext>
            </a:extLst>
          </p:cNvPr>
          <p:cNvSpPr>
            <a:spLocks/>
          </p:cNvSpPr>
          <p:nvPr/>
        </p:nvSpPr>
        <p:spPr bwMode="auto">
          <a:xfrm>
            <a:off x="5981700" y="3581400"/>
            <a:ext cx="762000" cy="2590800"/>
          </a:xfrm>
          <a:prstGeom prst="rightBrace">
            <a:avLst>
              <a:gd name="adj1" fmla="val 28333"/>
              <a:gd name="adj2" fmla="val 50000"/>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2" name="Text Box 6">
            <a:extLst>
              <a:ext uri="{FF2B5EF4-FFF2-40B4-BE49-F238E27FC236}">
                <a16:creationId xmlns:a16="http://schemas.microsoft.com/office/drawing/2014/main" id="{18447F84-5B95-4C15-B978-72245F7FD4B7}"/>
              </a:ext>
            </a:extLst>
          </p:cNvPr>
          <p:cNvSpPr txBox="1">
            <a:spLocks noChangeArrowheads="1"/>
          </p:cNvSpPr>
          <p:nvPr/>
        </p:nvSpPr>
        <p:spPr bwMode="auto">
          <a:xfrm>
            <a:off x="6819900" y="4191000"/>
            <a:ext cx="1676400" cy="1390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2000"/>
              </a:spcBef>
              <a:buClrTx/>
              <a:buFontTx/>
              <a:buNone/>
            </a:pPr>
            <a:r>
              <a:rPr lang="en-US" altLang="en-US" sz="3200">
                <a:latin typeface="Times New Roman" panose="02020603050405020304" pitchFamily="18" charset="0"/>
              </a:rPr>
              <a:t>Pattern:</a:t>
            </a:r>
          </a:p>
          <a:p>
            <a:pPr>
              <a:spcBef>
                <a:spcPts val="2000"/>
              </a:spcBef>
              <a:buClrTx/>
              <a:buFontTx/>
              <a:buNone/>
            </a:pPr>
            <a:r>
              <a:rPr lang="en-US" altLang="en-US" sz="3200" i="1">
                <a:latin typeface="Times New Roman" panose="02020603050405020304" pitchFamily="18" charset="0"/>
              </a:rPr>
              <a:t>F</a:t>
            </a:r>
            <a:r>
              <a:rPr lang="en-US" altLang="en-US" sz="3200" i="1" baseline="-25000">
                <a:latin typeface="Times New Roman" panose="02020603050405020304" pitchFamily="18" charset="0"/>
              </a:rPr>
              <a:t>n</a:t>
            </a:r>
            <a:r>
              <a:rPr lang="en-US" altLang="en-US" sz="3200" i="1">
                <a:latin typeface="Times New Roman" panose="02020603050405020304" pitchFamily="18" charset="0"/>
              </a:rPr>
              <a:t> </a:t>
            </a:r>
            <a:r>
              <a:rPr lang="en-US" altLang="en-US" sz="3200">
                <a:latin typeface="Times New Roman" panose="02020603050405020304" pitchFamily="18" charset="0"/>
              </a:rPr>
              <a:t>· </a:t>
            </a:r>
            <a:r>
              <a:rPr lang="en-US" altLang="en-US" sz="3200" i="1">
                <a:latin typeface="Times New Roman" panose="02020603050405020304" pitchFamily="18" charset="0"/>
              </a:rPr>
              <a:t>F</a:t>
            </a:r>
            <a:r>
              <a:rPr lang="en-US" altLang="en-US" sz="3200" i="1" baseline="-25000">
                <a:latin typeface="Times New Roman" panose="02020603050405020304" pitchFamily="18" charset="0"/>
              </a:rPr>
              <a:t>n</a:t>
            </a:r>
            <a:r>
              <a:rPr lang="en-US" altLang="en-US" sz="3200" baseline="-25000">
                <a:latin typeface="Times New Roman" panose="02020603050405020304" pitchFamily="18" charset="0"/>
              </a:rPr>
              <a:t>+1</a:t>
            </a:r>
          </a:p>
        </p:txBody>
      </p:sp>
      <p:sp>
        <p:nvSpPr>
          <p:cNvPr id="14343" name="Text Box 7">
            <a:extLst>
              <a:ext uri="{FF2B5EF4-FFF2-40B4-BE49-F238E27FC236}">
                <a16:creationId xmlns:a16="http://schemas.microsoft.com/office/drawing/2014/main" id="{98906355-B8EA-4ACC-8FBF-57F868777233}"/>
              </a:ext>
            </a:extLst>
          </p:cNvPr>
          <p:cNvSpPr txBox="1">
            <a:spLocks noChangeArrowheads="1"/>
          </p:cNvSpPr>
          <p:nvPr/>
        </p:nvSpPr>
        <p:spPr bwMode="auto">
          <a:xfrm>
            <a:off x="457200" y="1651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3400" b="1"/>
              <a:t>Example: Observing a Pattern of the Fibonacci Numbers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4338"/>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433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fill="hold" nodeType="clickEffect">
                                  <p:stCondLst>
                                    <p:cond delay="0"/>
                                  </p:stCondLst>
                                  <p:childTnLst>
                                    <p:set>
                                      <p:cBhvr additive="repl">
                                        <p:cTn id="12" dur="1" fill="hold">
                                          <p:stCondLst>
                                            <p:cond delay="0"/>
                                          </p:stCondLst>
                                        </p:cTn>
                                        <p:tgtEl>
                                          <p:spTgt spid="14340"/>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14341"/>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14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a:extLst>
              <a:ext uri="{FF2B5EF4-FFF2-40B4-BE49-F238E27FC236}">
                <a16:creationId xmlns:a16="http://schemas.microsoft.com/office/drawing/2014/main" id="{3F825BEB-410D-402D-A111-04724EE15A22}"/>
              </a:ext>
            </a:extLst>
          </p:cNvPr>
          <p:cNvSpPr txBox="1">
            <a:spLocks noChangeArrowheads="1"/>
          </p:cNvSpPr>
          <p:nvPr/>
        </p:nvSpPr>
        <p:spPr bwMode="auto">
          <a:xfrm>
            <a:off x="455613" y="1598613"/>
            <a:ext cx="79248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1750"/>
              </a:spcBef>
              <a:buClrTx/>
              <a:buFontTx/>
              <a:buNone/>
            </a:pPr>
            <a:r>
              <a:rPr lang="en-US" altLang="en-US" sz="2800">
                <a:latin typeface="Times New Roman" panose="02020603050405020304" pitchFamily="18" charset="0"/>
              </a:rPr>
              <a:t>Consider the quotients of successive Fibonacci numbers and notice a pattern.</a:t>
            </a:r>
          </a:p>
        </p:txBody>
      </p:sp>
      <p:graphicFrame>
        <p:nvGraphicFramePr>
          <p:cNvPr id="15362" name="Object 2">
            <a:extLst>
              <a:ext uri="{FF2B5EF4-FFF2-40B4-BE49-F238E27FC236}">
                <a16:creationId xmlns:a16="http://schemas.microsoft.com/office/drawing/2014/main" id="{05036999-C091-4E7F-B096-BB012D5413D4}"/>
              </a:ext>
            </a:extLst>
          </p:cNvPr>
          <p:cNvGraphicFramePr>
            <a:graphicFrameLocks noChangeAspect="1"/>
          </p:cNvGraphicFramePr>
          <p:nvPr/>
        </p:nvGraphicFramePr>
        <p:xfrm>
          <a:off x="933450" y="2590800"/>
          <a:ext cx="5257800" cy="1828800"/>
        </p:xfrm>
        <a:graphic>
          <a:graphicData uri="http://schemas.openxmlformats.org/presentationml/2006/ole">
            <mc:AlternateContent xmlns:mc="http://schemas.openxmlformats.org/markup-compatibility/2006">
              <mc:Choice xmlns:v="urn:schemas-microsoft-com:vml" Requires="v">
                <p:oleObj spid="_x0000_s15367" r:id="rId4" imgW="2336760" imgH="812520" progId="">
                  <p:embed/>
                </p:oleObj>
              </mc:Choice>
              <mc:Fallback>
                <p:oleObj r:id="rId4" imgW="2336760" imgH="81252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450" y="2590800"/>
                        <a:ext cx="5257800" cy="18288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3" name="Text Box 3">
            <a:extLst>
              <a:ext uri="{FF2B5EF4-FFF2-40B4-BE49-F238E27FC236}">
                <a16:creationId xmlns:a16="http://schemas.microsoft.com/office/drawing/2014/main" id="{A2852831-AF64-4B59-B033-9F765AA5276E}"/>
              </a:ext>
            </a:extLst>
          </p:cNvPr>
          <p:cNvSpPr txBox="1">
            <a:spLocks noChangeArrowheads="1"/>
          </p:cNvSpPr>
          <p:nvPr/>
        </p:nvSpPr>
        <p:spPr bwMode="auto">
          <a:xfrm>
            <a:off x="455613" y="4419600"/>
            <a:ext cx="7924800" cy="196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1750"/>
              </a:spcBef>
              <a:buClrTx/>
              <a:buFontTx/>
              <a:buNone/>
            </a:pPr>
            <a:r>
              <a:rPr lang="en-US" altLang="en-US" sz="2800">
                <a:latin typeface="Times New Roman" panose="02020603050405020304" pitchFamily="18" charset="0"/>
              </a:rPr>
              <a:t>These quotients seem to go toward 1.618. </a:t>
            </a:r>
          </a:p>
          <a:p>
            <a:pPr>
              <a:spcBef>
                <a:spcPts val="1750"/>
              </a:spcBef>
              <a:buClrTx/>
              <a:buFontTx/>
              <a:buNone/>
            </a:pPr>
            <a:r>
              <a:rPr lang="en-US" altLang="en-US" sz="2800">
                <a:latin typeface="Times New Roman" panose="02020603050405020304" pitchFamily="18" charset="0"/>
              </a:rPr>
              <a:t>In fact, they approach     </a:t>
            </a:r>
          </a:p>
          <a:p>
            <a:pPr>
              <a:spcBef>
                <a:spcPts val="750"/>
              </a:spcBef>
              <a:buClrTx/>
              <a:buFontTx/>
              <a:buNone/>
            </a:pPr>
            <a:endParaRPr lang="en-US" altLang="en-US" sz="1200">
              <a:latin typeface="Times New Roman" panose="02020603050405020304" pitchFamily="18" charset="0"/>
            </a:endParaRPr>
          </a:p>
          <a:p>
            <a:pPr>
              <a:spcBef>
                <a:spcPts val="700"/>
              </a:spcBef>
              <a:buClrTx/>
              <a:buFontTx/>
              <a:buNone/>
            </a:pPr>
            <a:r>
              <a:rPr lang="en-US" altLang="en-US" sz="2800">
                <a:latin typeface="Times New Roman" panose="02020603050405020304" pitchFamily="18" charset="0"/>
              </a:rPr>
              <a:t>This number is known as the </a:t>
            </a:r>
            <a:r>
              <a:rPr lang="en-US" altLang="en-US" sz="2800" b="1">
                <a:latin typeface="Times New Roman" panose="02020603050405020304" pitchFamily="18" charset="0"/>
              </a:rPr>
              <a:t>golden ratio</a:t>
            </a:r>
            <a:r>
              <a:rPr lang="en-US" altLang="en-US" sz="2800">
                <a:latin typeface="Times New Roman" panose="02020603050405020304" pitchFamily="18" charset="0"/>
              </a:rPr>
              <a:t>.</a:t>
            </a:r>
          </a:p>
        </p:txBody>
      </p:sp>
      <p:graphicFrame>
        <p:nvGraphicFramePr>
          <p:cNvPr id="15364" name="Object 4">
            <a:extLst>
              <a:ext uri="{FF2B5EF4-FFF2-40B4-BE49-F238E27FC236}">
                <a16:creationId xmlns:a16="http://schemas.microsoft.com/office/drawing/2014/main" id="{15A89619-4572-4FB4-8F93-3AD2DAA1D1C3}"/>
              </a:ext>
            </a:extLst>
          </p:cNvPr>
          <p:cNvGraphicFramePr>
            <a:graphicFrameLocks noChangeAspect="1"/>
          </p:cNvGraphicFramePr>
          <p:nvPr/>
        </p:nvGraphicFramePr>
        <p:xfrm>
          <a:off x="3735388" y="4843463"/>
          <a:ext cx="1066800" cy="954087"/>
        </p:xfrm>
        <a:graphic>
          <a:graphicData uri="http://schemas.openxmlformats.org/presentationml/2006/ole">
            <mc:AlternateContent xmlns:mc="http://schemas.openxmlformats.org/markup-compatibility/2006">
              <mc:Choice xmlns:v="urn:schemas-microsoft-com:vml" Requires="v">
                <p:oleObj spid="_x0000_s15368" r:id="rId6" imgW="482040" imgH="431280" progId="">
                  <p:embed/>
                </p:oleObj>
              </mc:Choice>
              <mc:Fallback>
                <p:oleObj r:id="rId6" imgW="482040" imgH="431280" progId="">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5388" y="4843463"/>
                        <a:ext cx="1066800" cy="95408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5" name="Text Box 5">
            <a:extLst>
              <a:ext uri="{FF2B5EF4-FFF2-40B4-BE49-F238E27FC236}">
                <a16:creationId xmlns:a16="http://schemas.microsoft.com/office/drawing/2014/main" id="{CF972254-759F-49EE-9A05-3B0AF4EDAD19}"/>
              </a:ext>
            </a:extLst>
          </p:cNvPr>
          <p:cNvSpPr txBox="1">
            <a:spLocks noChangeArrowheads="1"/>
          </p:cNvSpPr>
          <p:nvPr/>
        </p:nvSpPr>
        <p:spPr bwMode="auto">
          <a:xfrm>
            <a:off x="457200" y="1651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3400" b="1"/>
              <a:t>The Golden Ratio</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5363"/>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5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Regular"/>
      </a:majorFont>
      <a:minorFont>
        <a:latin typeface="Times New Roman"/>
        <a:ea typeface=""/>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Regular"/>
      </a:majorFont>
      <a:minorFont>
        <a:latin typeface="Arial"/>
        <a:ea typeface=""/>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Regular"/>
      </a:majorFont>
      <a:minorFont>
        <a:latin typeface="Times New Roman"/>
        <a:ea typeface=""/>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Regular"/>
      </a:majorFont>
      <a:minorFont>
        <a:latin typeface="Arial"/>
        <a:ea typeface=""/>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Regular"/>
      </a:majorFont>
      <a:minorFont>
        <a:latin typeface="Arial"/>
        <a:ea typeface=""/>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438</Words>
  <Application>Microsoft Office PowerPoint</Application>
  <PresentationFormat>On-screen Show (4:3)</PresentationFormat>
  <Paragraphs>63</Paragraphs>
  <Slides>13</Slides>
  <Notes>12</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0</vt:i4>
      </vt:variant>
      <vt:variant>
        <vt:lpstr>Slide Titles</vt:lpstr>
      </vt:variant>
      <vt:variant>
        <vt:i4>13</vt:i4>
      </vt:variant>
    </vt:vector>
  </HeadingPairs>
  <TitlesOfParts>
    <vt:vector size="23" baseType="lpstr">
      <vt:lpstr>Times New Roman</vt:lpstr>
      <vt:lpstr>Arial</vt:lpstr>
      <vt:lpstr>Noto Sans CJK SC Regular</vt:lpstr>
      <vt:lpstr>DejaVu Sans</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 Mathematically 13e</dc:title>
  <dc:creator>Miller</dc:creator>
  <cp:lastModifiedBy>Christopher Foley</cp:lastModifiedBy>
  <cp:revision>98</cp:revision>
  <cp:lastPrinted>1601-01-01T00:00:00Z</cp:lastPrinted>
  <dcterms:created xsi:type="dcterms:W3CDTF">2011-05-10T13:51:27Z</dcterms:created>
  <dcterms:modified xsi:type="dcterms:W3CDTF">2018-03-19T02:38:11Z</dcterms:modified>
</cp:coreProperties>
</file>