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emf" ContentType="image/x-emf"/>
  <Override PartName="/ppt/media/image3.emf" ContentType="image/x-emf"/>
  <Override PartName="/ppt/media/image1.emf" ContentType="image/x-emf"/>
  <Override PartName="/ppt/media/image2.emf" ContentType="image/x-em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76F9868-1742-498A-B472-EA70A525CA69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54B02E0-73EA-4E6D-8BA4-ED796F8137AC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6D3D88F-18E7-4CF9-A1A5-E6199576AD92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A1EFDD6-AD06-4664-B1F7-DF9D98693EA9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745440" y="2548440"/>
            <a:ext cx="2561760" cy="24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Math with Abbott and Costello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848320" y="1382040"/>
            <a:ext cx="4370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Outline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847960" y="2729520"/>
            <a:ext cx="4407840" cy="339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13x7=28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Other comics who used it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How it works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Examples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765080" y="30132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In The Navy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765080" y="1769040"/>
            <a:ext cx="6592680" cy="487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Abbott and Costello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Comedy team 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“</a:t>
            </a: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In The Navy” 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What Happened in the math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Multiplication error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Valdated error via division and addition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Importance of the math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Why did the joke work?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Who else did the same joke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What Happened in the math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Would also work for the following 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Who else did the same joke: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Ma and Pa Kettle 5*14 = 25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What Happened in the math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Would also work for the </a:t>
            </a: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following number pairs. 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Conclusions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Good joke – other conclusions?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Who else did the same joke: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Ma and Pa Kettle 5*14 = 25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LibreOffice/6.0.2.1.0$Linux_X86_64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2018-04-09T13:11:04Z</dcterms:created>
  <dc:creator>Christopher Foley</dc:creator>
  <dc:description/>
  <dc:language>en-US</dc:language>
  <cp:lastModifiedBy>Christopher Foley</cp:lastModifiedBy>
  <dcterms:modified xsi:type="dcterms:W3CDTF">2018-04-09T13:23:28Z</dcterms:modified>
  <cp:revision>3</cp:revision>
  <dc:subject/>
  <dc:title>Focus</dc:title>
</cp:coreProperties>
</file>