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6" r:id="rId10"/>
    <p:sldId id="263" r:id="rId11"/>
    <p:sldId id="266" r:id="rId12"/>
    <p:sldId id="283" r:id="rId13"/>
    <p:sldId id="264" r:id="rId14"/>
    <p:sldId id="265" r:id="rId15"/>
    <p:sldId id="267" r:id="rId16"/>
    <p:sldId id="268" r:id="rId17"/>
    <p:sldId id="269" r:id="rId18"/>
    <p:sldId id="280" r:id="rId19"/>
    <p:sldId id="281" r:id="rId20"/>
    <p:sldId id="282" r:id="rId21"/>
    <p:sldId id="277" r:id="rId22"/>
    <p:sldId id="279" r:id="rId23"/>
    <p:sldId id="270" r:id="rId24"/>
    <p:sldId id="271" r:id="rId25"/>
    <p:sldId id="272" r:id="rId26"/>
    <p:sldId id="273" r:id="rId27"/>
    <p:sldId id="278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4D0A-8C64-4AFC-8EF6-8E3ED627E3D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16A6-C774-4D61-8749-3DB03E4BD3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Chef, No Need to start the Infrastructure from Scratch.</a:t>
            </a:r>
          </a:p>
          <a:p>
            <a:endParaRPr lang="en-US" dirty="0"/>
          </a:p>
          <a:p>
            <a:r>
              <a:rPr lang="en-US" dirty="0" smtClean="0"/>
              <a:t>Chef Supports and Integrated with Existing Tools like Jenkins…. It comes with Predefined Cookbooks for existing the Infrastructure.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Chef is available in three different versions:  </a:t>
            </a:r>
          </a:p>
          <a:p>
            <a:pPr lvl="0"/>
            <a:r>
              <a:rPr lang="en-US" dirty="0"/>
              <a:t>Private chef -  an enterprise version which supports multi-tenancy and runs in-house behind a firewall.</a:t>
            </a:r>
          </a:p>
          <a:p>
            <a:pPr lvl="0"/>
            <a:r>
              <a:rPr lang="en-US" dirty="0"/>
              <a:t>Hosted Chef - a 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managed cloud service hosted by </a:t>
            </a:r>
            <a:r>
              <a:rPr lang="en-US" dirty="0" err="1"/>
              <a:t>Opscode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open source Chef - a free download that requires that each instance of Chef to be configured and managed locally.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7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9535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Enterprise Chef-Multi Organizations, RBAC Security, Integrates with Active Directory to Supports Identity Management, Professional Service</a:t>
            </a:r>
            <a:endParaRPr lang="en-US" sz="28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305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Chef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Enterprise Chef</a:t>
            </a:r>
          </a:p>
          <a:p>
            <a:r>
              <a:rPr lang="en-US" dirty="0" smtClean="0"/>
              <a:t>Supports Multi Organizations</a:t>
            </a:r>
          </a:p>
          <a:p>
            <a:r>
              <a:rPr lang="en-US" dirty="0" smtClean="0"/>
              <a:t>Enabled with  RBAC Security</a:t>
            </a:r>
          </a:p>
          <a:p>
            <a:r>
              <a:rPr lang="en-US" dirty="0" smtClean="0"/>
              <a:t>Integrates with Active Directory to Supports Identity Management</a:t>
            </a:r>
          </a:p>
          <a:p>
            <a:r>
              <a:rPr lang="en-US" dirty="0" smtClean="0"/>
              <a:t>Professional Service Support from Chef Team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Platform Supports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Components of Chef are</a:t>
            </a:r>
          </a:p>
          <a:p>
            <a:endParaRPr lang="en-US" dirty="0"/>
          </a:p>
          <a:p>
            <a:r>
              <a:rPr lang="en-US" dirty="0" smtClean="0"/>
              <a:t>Chef Server</a:t>
            </a:r>
          </a:p>
          <a:p>
            <a:r>
              <a:rPr lang="en-US" dirty="0" smtClean="0"/>
              <a:t>Chef Workstation</a:t>
            </a:r>
          </a:p>
          <a:p>
            <a:r>
              <a:rPr lang="en-US" dirty="0" smtClean="0"/>
              <a:t>Chef Node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acts as hub for configuration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stores cookbooks, </a:t>
            </a:r>
            <a:r>
              <a:rPr lang="en-US" dirty="0" err="1" smtClean="0"/>
              <a:t>receipes,policies,runlist</a:t>
            </a:r>
            <a:r>
              <a:rPr lang="en-US" dirty="0" smtClean="0"/>
              <a:t> that are applied on nodes.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Chef nodes talk to chef server using chef client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Chef Nodes are Target Machine where infrastructure will be implemented through Chef Server(code)</a:t>
            </a:r>
          </a:p>
          <a:p>
            <a:r>
              <a:rPr lang="en-US" dirty="0" smtClean="0"/>
              <a:t>Chef Node which installed with Chef Client which talk to Chef server and pull all the configurations etc…</a:t>
            </a:r>
          </a:p>
          <a:p>
            <a:r>
              <a:rPr lang="en-US" dirty="0" smtClean="0"/>
              <a:t>Chef Client in Chef Node has component called OHAI which discover </a:t>
            </a:r>
            <a:r>
              <a:rPr lang="en-US" dirty="0" err="1" smtClean="0"/>
              <a:t>RAM,CPU,Ipaddress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chef-client uses </a:t>
            </a:r>
            <a:r>
              <a:rPr lang="en-US" dirty="0">
                <a:solidFill>
                  <a:srgbClr val="FF0000"/>
                </a:solidFill>
              </a:rPr>
              <a:t>shared secret encryption</a:t>
            </a:r>
            <a:r>
              <a:rPr lang="en-US" dirty="0"/>
              <a:t>; an encrypted file can only be decrypted by a node or a user with the same shared secret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Chef is Configuration Management tool which automates the Infrastructure in form of code.</a:t>
            </a:r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Its Infrastructure automation Tool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On-Premise or In Cloud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 Integrated with Existing Infrastructure Environment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Its Automation Platform from </a:t>
            </a:r>
            <a:r>
              <a:rPr lang="en-US" dirty="0" err="1" smtClean="0"/>
              <a:t>Opscode</a:t>
            </a:r>
            <a:r>
              <a:rPr lang="en-US" dirty="0" smtClean="0"/>
              <a:t> for developer/System </a:t>
            </a:r>
            <a:r>
              <a:rPr lang="en-US" dirty="0" err="1" smtClean="0"/>
              <a:t>admins</a:t>
            </a:r>
            <a:r>
              <a:rPr lang="en-US" dirty="0" smtClean="0"/>
              <a:t> to </a:t>
            </a:r>
            <a:r>
              <a:rPr lang="en-US" dirty="0" err="1" smtClean="0"/>
              <a:t>Continously</a:t>
            </a:r>
            <a:r>
              <a:rPr lang="en-US" dirty="0" smtClean="0"/>
              <a:t> </a:t>
            </a:r>
            <a:r>
              <a:rPr lang="en-US" dirty="0" err="1" smtClean="0"/>
              <a:t>define,build</a:t>
            </a:r>
            <a:r>
              <a:rPr lang="en-US" dirty="0"/>
              <a:t> </a:t>
            </a:r>
            <a:r>
              <a:rPr lang="en-US" dirty="0" smtClean="0"/>
              <a:t>and manage the 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workstation is the machine where chef admin will work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receipes,cookbooks,roles</a:t>
            </a:r>
            <a:r>
              <a:rPr lang="en-US" dirty="0"/>
              <a:t> </a:t>
            </a:r>
            <a:r>
              <a:rPr lang="en-US" dirty="0" smtClean="0"/>
              <a:t>environments using knife tool(</a:t>
            </a:r>
            <a:r>
              <a:rPr lang="en-US" dirty="0" err="1" smtClean="0"/>
              <a:t>cmd</a:t>
            </a:r>
            <a:r>
              <a:rPr lang="en-US" dirty="0" smtClean="0"/>
              <a:t> tool)</a:t>
            </a:r>
          </a:p>
          <a:p>
            <a:r>
              <a:rPr lang="en-US" dirty="0" smtClean="0"/>
              <a:t>Test and upload the </a:t>
            </a:r>
            <a:r>
              <a:rPr lang="en-US" dirty="0" err="1" smtClean="0"/>
              <a:t>receipes,cookbooks</a:t>
            </a:r>
            <a:r>
              <a:rPr lang="en-US" dirty="0" smtClean="0"/>
              <a:t> to chef server</a:t>
            </a:r>
          </a:p>
          <a:p>
            <a:r>
              <a:rPr lang="en-US" dirty="0" smtClean="0"/>
              <a:t>Chef nodes cannot communicate directly with </a:t>
            </a:r>
            <a:r>
              <a:rPr lang="en-US" smtClean="0"/>
              <a:t>work station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Components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599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153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</a:t>
            </a:r>
            <a:r>
              <a:rPr lang="en-US" dirty="0" err="1" smtClean="0"/>
              <a:t>WorkFlow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Chef works </a:t>
            </a:r>
            <a:r>
              <a:rPr lang="en-US" dirty="0"/>
              <a:t>-</a:t>
            </a:r>
            <a:r>
              <a:rPr lang="en-US" dirty="0" err="1" smtClean="0"/>
              <a:t>CookBook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5667"/>
            <a:ext cx="8229600" cy="43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WorkStation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0121"/>
            <a:ext cx="8229600" cy="450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WorkStation-knife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Node-Infra Machines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1"/>
            <a:ext cx="8305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Chef workflow between the components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3714"/>
            <a:ext cx="8229600" cy="401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</a:t>
            </a:r>
            <a:r>
              <a:rPr lang="en-US" dirty="0" err="1" smtClean="0"/>
              <a:t>Versionable</a:t>
            </a:r>
            <a:endParaRPr lang="en-US" dirty="0" smtClean="0"/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Testable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304800"/>
            <a:ext cx="8429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across Continuous Pipeline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Configuration Management in IT is set of Engineering Practice for Managing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People(Teams)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0095"/>
            <a:ext cx="8229600" cy="382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</a:t>
            </a:r>
            <a:r>
              <a:rPr lang="en-US" dirty="0" err="1" smtClean="0"/>
              <a:t>Versionable,Testable,Repeatable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00200"/>
            <a:ext cx="85915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Chef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Applications</a:t>
            </a:r>
          </a:p>
          <a:p>
            <a:r>
              <a:rPr lang="en-US" dirty="0" smtClean="0"/>
              <a:t>Define Services</a:t>
            </a:r>
          </a:p>
          <a:p>
            <a:r>
              <a:rPr lang="en-US" dirty="0" smtClean="0"/>
              <a:t>Start/stop the services(</a:t>
            </a:r>
            <a:r>
              <a:rPr lang="en-US" dirty="0" err="1" smtClean="0"/>
              <a:t>server,applications,resources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Configure/Auto Configure the whole applications/servers</a:t>
            </a:r>
          </a:p>
          <a:p>
            <a:r>
              <a:rPr lang="en-US" dirty="0" smtClean="0"/>
              <a:t>Share configuration among servers/ different machines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372</Words>
  <Application>Microsoft Office PowerPoint</Application>
  <PresentationFormat>On-screen Show (4:3)</PresentationFormat>
  <Paragraphs>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Chef</vt:lpstr>
      <vt:lpstr>About Chef</vt:lpstr>
      <vt:lpstr>Chef</vt:lpstr>
      <vt:lpstr>PowerPoint Presentation</vt:lpstr>
      <vt:lpstr>Chef across Continuous Pipeline </vt:lpstr>
      <vt:lpstr>Configuration Management</vt:lpstr>
      <vt:lpstr>Infrastructure as Code</vt:lpstr>
      <vt:lpstr>Chef Versionable,Testable,Repeatable</vt:lpstr>
      <vt:lpstr>What Chef can do?</vt:lpstr>
      <vt:lpstr>Chef</vt:lpstr>
      <vt:lpstr>Chef</vt:lpstr>
      <vt:lpstr>Types of Chef</vt:lpstr>
      <vt:lpstr>Chef </vt:lpstr>
      <vt:lpstr>Enterprise Chef-Multi Organizations, RBAC Security, Integrates with Active Directory to Supports Identity Management, Professional Service</vt:lpstr>
      <vt:lpstr>Enterprise Chef </vt:lpstr>
      <vt:lpstr>Chef Platform Supports </vt:lpstr>
      <vt:lpstr>Chef Components</vt:lpstr>
      <vt:lpstr>Chef Server</vt:lpstr>
      <vt:lpstr>Chef Node</vt:lpstr>
      <vt:lpstr>Chef Workstation</vt:lpstr>
      <vt:lpstr>Chef Components</vt:lpstr>
      <vt:lpstr>Chef Server</vt:lpstr>
      <vt:lpstr>Chef WorkFlow</vt:lpstr>
      <vt:lpstr>How Chef works -CookBook</vt:lpstr>
      <vt:lpstr>Chef WorkStation</vt:lpstr>
      <vt:lpstr>Chef WorkStation-knife</vt:lpstr>
      <vt:lpstr>Chef Node-Infra Machines</vt:lpstr>
      <vt:lpstr> Chef workflow between the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</dc:title>
  <dc:creator>ADMIN</dc:creator>
  <cp:lastModifiedBy>ADMIN</cp:lastModifiedBy>
  <cp:revision>29</cp:revision>
  <dcterms:created xsi:type="dcterms:W3CDTF">2017-03-05T15:25:40Z</dcterms:created>
  <dcterms:modified xsi:type="dcterms:W3CDTF">2017-03-05T19:55:44Z</dcterms:modified>
</cp:coreProperties>
</file>