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84" r:id="rId5"/>
    <p:sldId id="287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6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44F08-D708-4D3A-8BBA-32F94D38864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8066-7659-4AE9-998D-B680E899B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3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89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75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315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34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0772"/>
            <a:ext cx="3971925" cy="4599528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Level 5 is an optional short description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93251" y="1610772"/>
            <a:ext cx="3971925" cy="4599528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</a:t>
            </a:r>
          </a:p>
          <a:p>
            <a:pPr lvl="3"/>
            <a:r>
              <a:rPr lang="en-US" dirty="0"/>
              <a:t>Fourth level optional subhead</a:t>
            </a:r>
          </a:p>
          <a:p>
            <a:pPr lvl="4"/>
            <a:r>
              <a:rPr lang="en-US" dirty="0"/>
              <a:t>Level 5 is an optional short description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19052" y="6400800"/>
            <a:ext cx="346124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8650" y="6400452"/>
            <a:ext cx="3707636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#BoozAllen #Drupal4Gov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6400451"/>
            <a:ext cx="803652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336286" y="6446664"/>
            <a:ext cx="62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9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154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20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1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08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0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6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31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C391-6E5E-48CE-A4F0-5765C4705CDA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CA03-87A5-4214-82A7-7A4306CBE2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94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endParaRPr lang="en-US" dirty="0"/>
          </a:p>
        </p:txBody>
      </p:sp>
      <p:pic>
        <p:nvPicPr>
          <p:cNvPr id="4" name="Picture 3" descr="C:\Users\ADMIN\Downloads\Kubernetes-logo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95" y="3810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338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:\Devops_New\kubernetes\refence docs\kubernteppt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9964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D:\Devops_New\kubernetes\refence docs\kubernteppt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1999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85005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7797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D:\Devops_New\kubernetes\refence docs\kubernteppt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10599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66602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93020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D:\Devops_New\kubernetes\refence docs\kubernteppt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534399" cy="624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0974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D:\Devops_New\kubernetes\refence docs\kubernteppt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9199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5170805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603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:\Devops_New\kubernetes\refence docs\kubernteppt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399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:\Users\ADMIN\Downloads\Kubernetes-log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2547938" cy="165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521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Pod is the core Kubernetes Component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93251" y="3234407"/>
            <a:ext cx="3971925" cy="1852601"/>
          </a:xfrm>
          <a:solidFill>
            <a:srgbClr val="292C33"/>
          </a:solidFill>
        </p:spPr>
        <p:txBody>
          <a:bodyPr lIns="137160" tIns="91440" rIns="137160" bIns="91440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spec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r>
              <a:rPr lang="en-US" b="1" dirty="0">
                <a:solidFill>
                  <a:srgbClr val="DBAA79"/>
                </a:solidFill>
                <a:latin typeface="Inconsolata" charset="0"/>
                <a:ea typeface="Inconsolata" charset="0"/>
                <a:cs typeface="Inconsolata" charset="0"/>
              </a:rPr>
              <a:t/>
            </a:r>
            <a:br>
              <a:rPr lang="en-US" b="1" dirty="0">
                <a:solidFill>
                  <a:srgbClr val="DBAA79"/>
                </a:solidFill>
                <a:latin typeface="Inconsolata" charset="0"/>
                <a:ea typeface="Inconsolata" charset="0"/>
                <a:cs typeface="Inconsolata" charset="0"/>
              </a:rPr>
            </a:b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  </a:t>
            </a: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template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b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</a:b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    </a:t>
            </a: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spec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b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</a:b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      </a:t>
            </a: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containers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b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</a:b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        - </a:t>
            </a: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name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r>
              <a:rPr lang="en-US" b="1" dirty="0" smtClean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  <a:t>tomcat </a:t>
            </a:r>
            <a:r>
              <a:rPr lang="en-US" b="1" dirty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  <a:t/>
            </a:r>
            <a:br>
              <a:rPr lang="en-US" b="1" dirty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</a:b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          </a:t>
            </a:r>
            <a:r>
              <a:rPr lang="en-US" b="1" dirty="0">
                <a:solidFill>
                  <a:srgbClr val="E88388"/>
                </a:solidFill>
                <a:latin typeface="Inconsolata" charset="0"/>
                <a:ea typeface="Inconsolata" charset="0"/>
                <a:cs typeface="Inconsolata" charset="0"/>
              </a:rPr>
              <a:t>image</a:t>
            </a:r>
            <a:r>
              <a:rPr lang="en-US" b="1" dirty="0">
                <a:solidFill>
                  <a:srgbClr val="B9C0CB"/>
                </a:solidFill>
                <a:latin typeface="Inconsolata" charset="0"/>
                <a:ea typeface="Inconsolata" charset="0"/>
                <a:cs typeface="Inconsolata" charset="0"/>
              </a:rPr>
              <a:t>: </a:t>
            </a:r>
            <a:r>
              <a:rPr lang="en-US" b="1" dirty="0" smtClean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  <a:t>tomcat:v1 </a:t>
            </a:r>
            <a:r>
              <a:rPr lang="en-US" b="1" dirty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  <a:t/>
            </a:r>
            <a:br>
              <a:rPr lang="en-US" b="1" dirty="0">
                <a:solidFill>
                  <a:srgbClr val="A7CC8C"/>
                </a:solidFill>
                <a:latin typeface="Inconsolata" charset="0"/>
                <a:ea typeface="Inconsolata" charset="0"/>
                <a:cs typeface="Inconsolata" charset="0"/>
              </a:rPr>
            </a:br>
            <a:endParaRPr lang="en-US" b="1" dirty="0">
              <a:solidFill>
                <a:srgbClr val="B9C0CB"/>
              </a:solidFill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93251" y="1610773"/>
            <a:ext cx="3971925" cy="1468759"/>
          </a:xfrm>
        </p:spPr>
        <p:txBody>
          <a:bodyPr>
            <a:normAutofit/>
          </a:bodyPr>
          <a:lstStyle/>
          <a:p>
            <a:r>
              <a:rPr lang="en-US" sz="1400" dirty="0"/>
              <a:t>The Pod is the core component of Kubernetes</a:t>
            </a:r>
          </a:p>
          <a:p>
            <a:r>
              <a:rPr lang="en-US" sz="1400" dirty="0"/>
              <a:t>Collection of 1 or more containers</a:t>
            </a:r>
          </a:p>
          <a:p>
            <a:r>
              <a:rPr lang="en-US" sz="1400" dirty="0"/>
              <a:t>Each pod should focus on one container, however sidecar containers can be added to enhance features of the core container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37" y="1369033"/>
            <a:ext cx="2555984" cy="4848576"/>
          </a:xfrm>
          <a:prstGeom prst="rect">
            <a:avLst/>
          </a:prstGeom>
        </p:spPr>
      </p:pic>
      <p:pic>
        <p:nvPicPr>
          <p:cNvPr id="7" name="Picture 6" descr="C:\Users\ADMIN\Downloads\Kubernetes-logo.png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862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Pods can Handle Scaling and Deployments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93251" y="1610772"/>
            <a:ext cx="4088142" cy="4599528"/>
          </a:xfrm>
        </p:spPr>
        <p:txBody>
          <a:bodyPr/>
          <a:lstStyle/>
          <a:p>
            <a:r>
              <a:rPr lang="en-US" sz="1400" dirty="0"/>
              <a:t>Once Kubernetes understands what is in a pod, multiple management features are available:</a:t>
            </a:r>
          </a:p>
          <a:p>
            <a:pPr lvl="1"/>
            <a:endParaRPr lang="en-US" sz="1400" dirty="0"/>
          </a:p>
          <a:p>
            <a:r>
              <a:rPr lang="en-US" sz="1400" dirty="0"/>
              <a:t>System Performance</a:t>
            </a:r>
          </a:p>
          <a:p>
            <a:pPr lvl="1"/>
            <a:r>
              <a:rPr lang="en-US" sz="1400" dirty="0"/>
              <a:t>Scale up/down the number of pods based on CPU load or other criteria</a:t>
            </a:r>
          </a:p>
          <a:p>
            <a:endParaRPr lang="en-US" sz="1400" dirty="0"/>
          </a:p>
          <a:p>
            <a:r>
              <a:rPr lang="en-US" sz="1400" dirty="0"/>
              <a:t>System Monitoring</a:t>
            </a:r>
          </a:p>
          <a:p>
            <a:pPr lvl="1"/>
            <a:r>
              <a:rPr lang="en-US" sz="1400" dirty="0"/>
              <a:t>Probes to check the health of each pod </a:t>
            </a:r>
          </a:p>
          <a:p>
            <a:pPr lvl="1"/>
            <a:r>
              <a:rPr lang="en-US" sz="1400" dirty="0"/>
              <a:t>Any unhealthy ones get killed and new pod is put into service</a:t>
            </a:r>
          </a:p>
          <a:p>
            <a:pPr lvl="1"/>
            <a:endParaRPr lang="en-US" sz="1400" dirty="0"/>
          </a:p>
          <a:p>
            <a:r>
              <a:rPr lang="en-US" sz="1400" dirty="0"/>
              <a:t>Deployments</a:t>
            </a:r>
          </a:p>
          <a:p>
            <a:pPr lvl="1"/>
            <a:r>
              <a:rPr lang="en-US" sz="1400" dirty="0"/>
              <a:t>Deploy new versions of the container</a:t>
            </a:r>
          </a:p>
          <a:p>
            <a:pPr lvl="1"/>
            <a:r>
              <a:rPr lang="en-US" sz="1400" dirty="0"/>
              <a:t>Control traffic to the new pods to test the new version</a:t>
            </a:r>
          </a:p>
          <a:p>
            <a:pPr lvl="2"/>
            <a:r>
              <a:rPr lang="en-US" sz="1400" dirty="0"/>
              <a:t>Blue/Green deployments</a:t>
            </a:r>
          </a:p>
          <a:p>
            <a:pPr lvl="2"/>
            <a:r>
              <a:rPr lang="en-US" sz="1600" dirty="0"/>
              <a:t>Rolling deployments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37" y="1361724"/>
            <a:ext cx="2555984" cy="48485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115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Devops_New\kubernetes\refence docs\kubernteppt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5582"/>
            <a:ext cx="8362950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1394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Kubernetes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Kubernetes is an open-source system for automating deployment, scaling, and management of containerized applications.</a:t>
            </a:r>
          </a:p>
          <a:p>
            <a:endParaRPr lang="en-US" sz="1800" dirty="0" smtClean="0"/>
          </a:p>
          <a:p>
            <a:r>
              <a:rPr lang="en-US" sz="1800" dirty="0" smtClean="0"/>
              <a:t>Improves reliability</a:t>
            </a:r>
          </a:p>
          <a:p>
            <a:pPr lvl="1"/>
            <a:r>
              <a:rPr lang="en-US" sz="1800" dirty="0" smtClean="0"/>
              <a:t>Continuously monitors and manages your containers</a:t>
            </a:r>
          </a:p>
          <a:p>
            <a:pPr lvl="1"/>
            <a:r>
              <a:rPr lang="en-US" sz="1800" dirty="0" smtClean="0"/>
              <a:t>Will scale your application to handle changes in load</a:t>
            </a:r>
          </a:p>
          <a:p>
            <a:r>
              <a:rPr lang="en-US" sz="1800" dirty="0" smtClean="0"/>
              <a:t>Better use of infrastructure resources</a:t>
            </a:r>
          </a:p>
          <a:p>
            <a:pPr lvl="1"/>
            <a:r>
              <a:rPr lang="en-US" sz="1800" dirty="0" smtClean="0"/>
              <a:t>Helps reduce infrastructure requirements by gracefully scaling up and down your entire platform</a:t>
            </a:r>
          </a:p>
          <a:p>
            <a:r>
              <a:rPr lang="en-US" sz="1800" dirty="0" smtClean="0"/>
              <a:t>Coordinates what containers run where and when across your system</a:t>
            </a:r>
          </a:p>
          <a:p>
            <a:r>
              <a:rPr lang="en-US" sz="1800" dirty="0" smtClean="0"/>
              <a:t>How do all the different types of containers in a system talk to each other?</a:t>
            </a:r>
          </a:p>
          <a:p>
            <a:r>
              <a:rPr lang="en-US" sz="1800" dirty="0" smtClean="0"/>
              <a:t>Easily coordinate deployments of your system</a:t>
            </a:r>
          </a:p>
          <a:p>
            <a:pPr lvl="1"/>
            <a:r>
              <a:rPr lang="en-US" sz="1800" dirty="0" smtClean="0"/>
              <a:t>Which containers need to be deployed</a:t>
            </a:r>
          </a:p>
          <a:p>
            <a:pPr lvl="1"/>
            <a:r>
              <a:rPr lang="en-US" sz="1800" dirty="0" smtClean="0"/>
              <a:t>Where should the containers be deployed</a:t>
            </a:r>
          </a:p>
          <a:p>
            <a:endParaRPr lang="en-US" dirty="0"/>
          </a:p>
        </p:txBody>
      </p:sp>
      <p:pic>
        <p:nvPicPr>
          <p:cNvPr id="4" name="Picture 3" descr="C:\Users\ADMIN\Downloads\Kubernetes-logo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36" y="5936674"/>
            <a:ext cx="16002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52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ADMIN\Downloads\Kubernetes-logo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36" y="5936674"/>
            <a:ext cx="1600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D:\Devops_New\kubernetes\refence docs\kubernteppt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10599" cy="54054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77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D:\Devops_New\kubernetes\refence docs\kubernteppt\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399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57800"/>
            <a:ext cx="1556905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10512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D:\Devops_New\kubernetes\refence docs\kubernteppt\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534399" cy="6243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1336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6442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 descr="D:\Devops_New\kubernetes\refence docs\kubernteppt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534399" cy="624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3149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 descr="D:\Devops_New\kubernetes\refence docs\kubernteppt\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799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029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1678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 descr="D:\Devops_New\kubernetes\refence docs\kubernteppt\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6006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D:\Devops_New\kubernetes\refence docs\kubernteppt\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70805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1893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D:\Devops_New\kubernetes\refence docs\kubernteppt\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648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56244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D:\Devops_New\kubernetes\refence docs\kubernteppt\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709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D:\Devops_New\kubernetes\refence docs\kubernteppt\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9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D:\Devops_New\kubernetes\refence docs\kubernteppt\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4148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D:\Devops_New\kubernetes\refence docs\kubernteppt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199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875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D:\Devops_New\kubernetes\refence docs\kubernteppt\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5486400"/>
            <a:ext cx="2019300" cy="122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0152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Lab Setup</a:t>
            </a:r>
            <a:endParaRPr lang="en-US" dirty="0"/>
          </a:p>
        </p:txBody>
      </p:sp>
      <p:pic>
        <p:nvPicPr>
          <p:cNvPr id="1026" name="Picture 2" descr="D:\Devops_New\kubernetes\lab instan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2718"/>
            <a:ext cx="8763000" cy="46308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:\Users\ADMIN\Downloads\Kubernetes-log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2395538" cy="1704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050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Labs</a:t>
            </a:r>
            <a:endParaRPr lang="en-US" dirty="0"/>
          </a:p>
        </p:txBody>
      </p:sp>
      <p:pic>
        <p:nvPicPr>
          <p:cNvPr id="4" name="Content Placeholder 4" descr="C:\Users\ADMIN\Downloads\Kubernetes-log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2563019"/>
            <a:ext cx="3114675" cy="260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23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89154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1" y="39624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360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Kubernetes Initial release 7 June 2014;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 smtClean="0"/>
              <a:t>years </a:t>
            </a:r>
            <a:r>
              <a:rPr lang="en-US" dirty="0" smtClean="0"/>
              <a:t>ago Stable </a:t>
            </a:r>
            <a:r>
              <a:rPr lang="en-US" dirty="0" smtClean="0"/>
              <a:t>release </a:t>
            </a:r>
            <a:r>
              <a:rPr lang="en-US" dirty="0" smtClean="0"/>
              <a:t>1.11/</a:t>
            </a:r>
          </a:p>
          <a:p>
            <a:r>
              <a:rPr lang="en-US" dirty="0" smtClean="0"/>
              <a:t> </a:t>
            </a:r>
            <a:r>
              <a:rPr lang="en-US" dirty="0" smtClean="0"/>
              <a:t>June 28, 2018; 33 days ago</a:t>
            </a:r>
          </a:p>
          <a:p>
            <a:r>
              <a:rPr lang="en-US" dirty="0" smtClean="0"/>
              <a:t>Written </a:t>
            </a:r>
            <a:r>
              <a:rPr lang="en-US" dirty="0" smtClean="0"/>
              <a:t>in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Type: Cluster </a:t>
            </a:r>
            <a:r>
              <a:rPr lang="en-US" dirty="0" smtClean="0"/>
              <a:t>management software and container </a:t>
            </a:r>
            <a:r>
              <a:rPr lang="en-US" dirty="0" smtClean="0"/>
              <a:t>orchestration</a:t>
            </a:r>
          </a:p>
          <a:p>
            <a:r>
              <a:rPr lang="en-US" dirty="0" smtClean="0"/>
              <a:t>License </a:t>
            </a:r>
            <a:r>
              <a:rPr lang="en-US" dirty="0" smtClean="0"/>
              <a:t>Apache License 2.0Website </a:t>
            </a:r>
            <a:r>
              <a:rPr lang="en-US" dirty="0" smtClean="0"/>
              <a:t>kubernetes.io</a:t>
            </a:r>
          </a:p>
          <a:p>
            <a:r>
              <a:rPr lang="en-US" dirty="0" smtClean="0"/>
              <a:t>Support: https</a:t>
            </a:r>
            <a:r>
              <a:rPr lang="en-US" dirty="0" smtClean="0"/>
              <a:t>://cloud.google.com/kubernetes-engine/docs/support</a:t>
            </a:r>
            <a:endParaRPr lang="en-US" dirty="0"/>
          </a:p>
        </p:txBody>
      </p:sp>
      <p:pic>
        <p:nvPicPr>
          <p:cNvPr id="4" name="Picture 3" descr="C:\Users\ADMIN\Downloads\Kubernetes-logo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562600"/>
            <a:ext cx="1524000" cy="1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D:\Devops_New\kubernetes\refence docs\kubernteppt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924800" cy="5329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5695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355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D:\Devops_New\kubernetes\refence docs\kubernteppt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399" cy="594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133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Kubernetes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Kubernetes is an open-source system for automating deployment, scaling, and management of containerized applications.</a:t>
            </a:r>
          </a:p>
          <a:p>
            <a:endParaRPr lang="en-US" sz="1800" dirty="0" smtClean="0"/>
          </a:p>
          <a:p>
            <a:r>
              <a:rPr lang="en-US" sz="1800" dirty="0" smtClean="0"/>
              <a:t>Improves reliability</a:t>
            </a:r>
          </a:p>
          <a:p>
            <a:pPr lvl="1"/>
            <a:r>
              <a:rPr lang="en-US" sz="1800" dirty="0" smtClean="0"/>
              <a:t>Continuously monitors and manages your containers</a:t>
            </a:r>
          </a:p>
          <a:p>
            <a:pPr lvl="1"/>
            <a:r>
              <a:rPr lang="en-US" sz="1800" dirty="0" smtClean="0"/>
              <a:t>Will scale your application to handle changes in load</a:t>
            </a:r>
          </a:p>
          <a:p>
            <a:r>
              <a:rPr lang="en-US" sz="1800" dirty="0" smtClean="0"/>
              <a:t>Better use of infrastructure resources</a:t>
            </a:r>
          </a:p>
          <a:p>
            <a:pPr lvl="1"/>
            <a:r>
              <a:rPr lang="en-US" sz="1800" dirty="0" smtClean="0"/>
              <a:t>Helps reduce infrastructure requirements by gracefully scaling up and down your entire platform</a:t>
            </a:r>
          </a:p>
          <a:p>
            <a:r>
              <a:rPr lang="en-US" sz="1800" dirty="0" smtClean="0"/>
              <a:t>Coordinates what containers run where and when across your system</a:t>
            </a:r>
          </a:p>
          <a:p>
            <a:r>
              <a:rPr lang="en-US" sz="1800" dirty="0" smtClean="0"/>
              <a:t>How do all the different types of containers in a system talk to each other?</a:t>
            </a:r>
          </a:p>
          <a:p>
            <a:r>
              <a:rPr lang="en-US" sz="1800" dirty="0" smtClean="0"/>
              <a:t>Easily coordinate deployments of your system</a:t>
            </a:r>
          </a:p>
          <a:p>
            <a:pPr lvl="1"/>
            <a:r>
              <a:rPr lang="en-US" sz="1800" dirty="0" smtClean="0"/>
              <a:t>Which containers need to be deployed</a:t>
            </a:r>
          </a:p>
          <a:p>
            <a:pPr lvl="1"/>
            <a:r>
              <a:rPr lang="en-US" sz="1800" dirty="0" smtClean="0"/>
              <a:t>Where should the containers be deployed</a:t>
            </a:r>
          </a:p>
          <a:p>
            <a:endParaRPr lang="en-US" dirty="0"/>
          </a:p>
        </p:txBody>
      </p:sp>
      <p:pic>
        <p:nvPicPr>
          <p:cNvPr id="4" name="Picture 3" descr="C:\Users\ADMIN\Downloads\Kubernetes-logo.png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36" y="5936674"/>
            <a:ext cx="16002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043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:\Devops_New\kubernetes\refence docs\kubernte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04800"/>
            <a:ext cx="8686800" cy="586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ownloads\Kubernetes-logo.png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201930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7757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151</Words>
  <Application>Microsoft Office PowerPoint</Application>
  <PresentationFormat>On-screen Show (4:3)</PresentationFormat>
  <Paragraphs>60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Kubernetes</vt:lpstr>
      <vt:lpstr>Slide 2</vt:lpstr>
      <vt:lpstr>Slide 3</vt:lpstr>
      <vt:lpstr>Slide 4</vt:lpstr>
      <vt:lpstr>Kubernetes Release</vt:lpstr>
      <vt:lpstr>Slide 6</vt:lpstr>
      <vt:lpstr>Slide 7</vt:lpstr>
      <vt:lpstr>What Does Kubernetes do?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The Pod is the core Kubernetes Component</vt:lpstr>
      <vt:lpstr>Pods can Handle Scaling and Deployments</vt:lpstr>
      <vt:lpstr>Slide 18</vt:lpstr>
      <vt:lpstr>What Does Kubernetes do?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Kubernetes Lab Setup</vt:lpstr>
      <vt:lpstr>Kubernetes Labs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ADMIN</dc:creator>
  <cp:lastModifiedBy>ADMIN</cp:lastModifiedBy>
  <cp:revision>12</cp:revision>
  <dcterms:created xsi:type="dcterms:W3CDTF">2018-06-03T17:01:50Z</dcterms:created>
  <dcterms:modified xsi:type="dcterms:W3CDTF">2018-08-07T07:49:22Z</dcterms:modified>
</cp:coreProperties>
</file>