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10C0-600E-4DA5-8247-AC1565CE5E13}" type="datetimeFigureOut">
              <a:rPr lang="da-DK" smtClean="0"/>
              <a:t>24-02-2015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CB8-934E-4A69-9069-6189BA6AC4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306214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D640C-A414-497E-8271-5693E49582A0}" type="datetimeFigureOut">
              <a:rPr lang="da-DK" smtClean="0"/>
              <a:t>24-02-2015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2DBF-4C11-4BAC-8544-9A62A0CDDF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2381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D2DBF-4C11-4BAC-8544-9A62A0CDDF14}" type="slidenum">
              <a:rPr lang="da-DK" smtClean="0"/>
              <a:t>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a-DK" smtClean="0"/>
              <a:t>2014 - 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9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gradFill rotWithShape="1">
            <a:gsLst>
              <a:gs pos="0">
                <a:srgbClr val="9BC29B"/>
              </a:gs>
              <a:gs pos="50000">
                <a:srgbClr val="CCFFCC"/>
              </a:gs>
              <a:gs pos="100000">
                <a:srgbClr val="9BC29B"/>
              </a:gs>
            </a:gsLst>
            <a:lin ang="5400000" scaled="1"/>
          </a:gradFill>
          <a:ln cap="flat" algn="ctr">
            <a:solidFill>
              <a:schemeClr val="tx1"/>
            </a:solidFill>
          </a:ln>
        </p:spPr>
        <p:txBody>
          <a:bodyPr/>
          <a:lstStyle/>
          <a:p>
            <a:r>
              <a:rPr lang="da-DK" sz="4000" smtClean="0"/>
              <a:t>Java Collections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96944" cy="46370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800" dirty="0" err="1" smtClean="0"/>
              <a:t>Include</a:t>
            </a:r>
            <a:endParaRPr lang="da-DK" sz="28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/>
              <a:t>interfaces</a:t>
            </a:r>
            <a:r>
              <a:rPr lang="da-DK" sz="2400" dirty="0"/>
              <a:t> </a:t>
            </a:r>
            <a:endParaRPr lang="da-DK" sz="2400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 err="1" smtClean="0"/>
              <a:t>implementations</a:t>
            </a:r>
            <a:endParaRPr lang="da-DK" sz="2400" b="1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 err="1" smtClean="0"/>
              <a:t>methods</a:t>
            </a:r>
            <a:r>
              <a:rPr lang="da-DK" sz="2400" dirty="0" smtClean="0"/>
              <a:t>,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manipulates</a:t>
            </a:r>
            <a:r>
              <a:rPr lang="da-DK" sz="2400" dirty="0" smtClean="0"/>
              <a:t> </a:t>
            </a:r>
            <a:r>
              <a:rPr lang="da-DK" sz="2400" dirty="0" err="1" smtClean="0"/>
              <a:t>collections</a:t>
            </a:r>
            <a:r>
              <a:rPr lang="da-DK" sz="2400" dirty="0"/>
              <a:t/>
            </a:r>
            <a:br>
              <a:rPr lang="da-DK" sz="2400" dirty="0"/>
            </a:br>
            <a:endParaRPr lang="da-DK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800" dirty="0"/>
              <a:t>Interfaces: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/>
              <a:t>Collection 	</a:t>
            </a:r>
            <a:r>
              <a:rPr lang="da-DK" sz="2000" dirty="0" smtClean="0"/>
              <a:t>	// a </a:t>
            </a:r>
            <a:r>
              <a:rPr lang="da-DK" sz="2000" dirty="0" err="1" smtClean="0"/>
              <a:t>group</a:t>
            </a:r>
            <a:r>
              <a:rPr lang="da-DK" sz="2000" dirty="0" smtClean="0"/>
              <a:t> of elements</a:t>
            </a:r>
            <a:br>
              <a:rPr lang="da-DK" sz="2000" dirty="0" smtClean="0"/>
            </a:b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smtClean="0"/>
              <a:t>Set</a:t>
            </a:r>
            <a:r>
              <a:rPr lang="da-DK" sz="2000" dirty="0"/>
              <a:t>		// </a:t>
            </a:r>
            <a:r>
              <a:rPr lang="da-DK" sz="2000" dirty="0" err="1" smtClean="0"/>
              <a:t>no</a:t>
            </a:r>
            <a:r>
              <a:rPr lang="da-DK" sz="2000" dirty="0" smtClean="0"/>
              <a:t> </a:t>
            </a:r>
            <a:r>
              <a:rPr lang="da-DK" sz="2000" dirty="0" err="1" smtClean="0"/>
              <a:t>dublicates</a:t>
            </a:r>
            <a:r>
              <a:rPr lang="da-DK" sz="2000" dirty="0" smtClean="0"/>
              <a:t>	             (~ </a:t>
            </a:r>
            <a:r>
              <a:rPr lang="da-DK" sz="2000" dirty="0" err="1" smtClean="0"/>
              <a:t>mathematical</a:t>
            </a:r>
            <a:r>
              <a:rPr lang="da-DK" sz="2000" dirty="0" smtClean="0"/>
              <a:t> set </a:t>
            </a:r>
            <a:r>
              <a:rPr lang="da-DK" sz="2000" dirty="0" err="1" smtClean="0"/>
              <a:t>concept</a:t>
            </a:r>
            <a:r>
              <a:rPr lang="da-DK" sz="2000" dirty="0" smtClean="0"/>
              <a:t>)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/>
              <a:t>List  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Collection, </a:t>
            </a:r>
            <a:r>
              <a:rPr lang="da-DK" sz="2000" dirty="0" err="1" smtClean="0"/>
              <a:t>each</a:t>
            </a:r>
            <a:r>
              <a:rPr lang="da-DK" sz="2000" dirty="0" smtClean="0"/>
              <a:t> element has a position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smtClean="0"/>
              <a:t>Queue</a:t>
            </a:r>
            <a:r>
              <a:rPr lang="da-DK" sz="2000" dirty="0"/>
              <a:t>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Collection with </a:t>
            </a:r>
            <a:r>
              <a:rPr lang="da-DK" sz="2000" dirty="0" err="1" smtClean="0"/>
              <a:t>special</a:t>
            </a:r>
            <a:r>
              <a:rPr lang="da-DK" sz="2000" dirty="0" smtClean="0"/>
              <a:t> operations (ex: FIFO)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 smtClean="0"/>
              <a:t>SortedSet</a:t>
            </a:r>
            <a:r>
              <a:rPr lang="da-DK" sz="2000" dirty="0" smtClean="0"/>
              <a:t> </a:t>
            </a:r>
            <a:r>
              <a:rPr lang="da-DK" sz="2000" dirty="0"/>
              <a:t>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by the </a:t>
            </a:r>
            <a:r>
              <a:rPr lang="da-DK" sz="2000" dirty="0" err="1" smtClean="0"/>
              <a:t>natural</a:t>
            </a:r>
            <a:r>
              <a:rPr lang="da-DK" sz="2000" dirty="0" smtClean="0"/>
              <a:t> </a:t>
            </a:r>
            <a:r>
              <a:rPr lang="da-DK" sz="2000" dirty="0" err="1" smtClean="0"/>
              <a:t>ordering</a:t>
            </a:r>
            <a:r>
              <a:rPr lang="da-DK" sz="2000" dirty="0" smtClean="0"/>
              <a:t> of the elements 				// (</a:t>
            </a:r>
            <a:r>
              <a:rPr lang="da-DK" sz="2000" dirty="0" err="1" smtClean="0"/>
              <a:t>Comparable</a:t>
            </a:r>
            <a:r>
              <a:rPr lang="da-DK" sz="2000" dirty="0" smtClean="0"/>
              <a:t>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/>
              <a:t>Map</a:t>
            </a:r>
            <a:r>
              <a:rPr lang="da-DK" sz="2000" dirty="0"/>
              <a:t>		// </a:t>
            </a:r>
            <a:r>
              <a:rPr lang="da-DK" sz="2000" dirty="0" smtClean="0"/>
              <a:t>~ </a:t>
            </a:r>
            <a:r>
              <a:rPr lang="da-DK" sz="2000" dirty="0" err="1" smtClean="0"/>
              <a:t>table</a:t>
            </a:r>
            <a:r>
              <a:rPr lang="da-DK" sz="2000" dirty="0" smtClean="0"/>
              <a:t> of (</a:t>
            </a:r>
            <a:r>
              <a:rPr lang="da-DK" sz="2000" dirty="0" err="1" smtClean="0"/>
              <a:t>key,value</a:t>
            </a:r>
            <a:r>
              <a:rPr lang="da-DK" sz="2000" dirty="0" smtClean="0"/>
              <a:t>)- pairs. No </a:t>
            </a:r>
            <a:r>
              <a:rPr lang="da-DK" sz="2000" dirty="0" err="1" smtClean="0"/>
              <a:t>dublicate</a:t>
            </a:r>
            <a:r>
              <a:rPr lang="da-DK" sz="2000" dirty="0" smtClean="0"/>
              <a:t> </a:t>
            </a:r>
            <a:r>
              <a:rPr lang="da-DK" sz="2000" dirty="0" err="1" smtClean="0"/>
              <a:t>keys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 smtClean="0"/>
              <a:t>SortedMap</a:t>
            </a:r>
            <a:r>
              <a:rPr lang="da-DK" sz="2000" dirty="0"/>
              <a:t>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</a:t>
            </a:r>
            <a:r>
              <a:rPr lang="da-DK" sz="2000" dirty="0" err="1" smtClean="0"/>
              <a:t>according</a:t>
            </a:r>
            <a:r>
              <a:rPr lang="da-DK" sz="2000" dirty="0" smtClean="0"/>
              <a:t> to the </a:t>
            </a:r>
            <a:r>
              <a:rPr lang="da-DK" sz="2000" dirty="0" err="1" smtClean="0"/>
              <a:t>natural</a:t>
            </a:r>
            <a:r>
              <a:rPr lang="da-DK" sz="2000" dirty="0" smtClean="0"/>
              <a:t> </a:t>
            </a:r>
            <a:r>
              <a:rPr lang="da-DK" sz="2000" dirty="0" err="1" smtClean="0"/>
              <a:t>order</a:t>
            </a:r>
            <a:r>
              <a:rPr lang="da-DK" sz="2000" dirty="0" smtClean="0"/>
              <a:t> of the </a:t>
            </a:r>
            <a:r>
              <a:rPr lang="da-DK" sz="2000" dirty="0" err="1" smtClean="0"/>
              <a:t>key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> 			//(</a:t>
            </a:r>
            <a:r>
              <a:rPr lang="da-DK" sz="2000" dirty="0" err="1" smtClean="0"/>
              <a:t>Comparable</a:t>
            </a:r>
            <a:r>
              <a:rPr lang="da-DK" sz="2000" dirty="0" smtClean="0"/>
              <a:t>)</a:t>
            </a:r>
            <a:endParaRPr lang="da-DK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51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Arial Rounded MT Bold" pitchFamily="34" charset="0"/>
              </a:rPr>
              <a:t>Interfaces</a:t>
            </a:r>
            <a:r>
              <a:rPr lang="da-DK" dirty="0" smtClean="0"/>
              <a:t> in JCF</a:t>
            </a:r>
          </a:p>
        </p:txBody>
      </p:sp>
      <p:pic>
        <p:nvPicPr>
          <p:cNvPr id="39938" name="Pladsholder til indhold 3" descr="Two interface trees, one starting with Collection and including Set, SortedSet, List, and Queue, and the other starting with Map and including SortedMap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84313"/>
            <a:ext cx="9144000" cy="4105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 dirty="0" err="1" smtClean="0">
                <a:latin typeface="Arial Rounded MT Bold" pitchFamily="34" charset="0"/>
              </a:rPr>
              <a:t>Implementations</a:t>
            </a:r>
            <a:r>
              <a:rPr lang="da-DK" sz="4000" dirty="0" smtClean="0">
                <a:latin typeface="Arial Rounded MT Bold" pitchFamily="34" charset="0"/>
              </a:rPr>
              <a:t> </a:t>
            </a:r>
            <a:r>
              <a:rPr lang="da-DK" sz="4000" dirty="0"/>
              <a:t>of</a:t>
            </a:r>
            <a:r>
              <a:rPr lang="da-DK" sz="4000" dirty="0" smtClean="0">
                <a:latin typeface="Arial Rounded MT Bold" pitchFamily="34" charset="0"/>
              </a:rPr>
              <a:t> </a:t>
            </a:r>
            <a:r>
              <a:rPr lang="da-DK" sz="4000" dirty="0" smtClean="0"/>
              <a:t>interfaces</a:t>
            </a:r>
            <a:endParaRPr lang="da-DK" sz="4000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69"/>
              </p:ext>
            </p:extLst>
          </p:nvPr>
        </p:nvGraphicFramePr>
        <p:xfrm>
          <a:off x="71438" y="1844675"/>
          <a:ext cx="8964492" cy="3888429"/>
        </p:xfrm>
        <a:graphic>
          <a:graphicData uri="http://schemas.openxmlformats.org/drawingml/2006/table">
            <a:tbl>
              <a:tblPr/>
              <a:tblGrid>
                <a:gridCol w="1494082"/>
                <a:gridCol w="1494082"/>
                <a:gridCol w="1494082"/>
                <a:gridCol w="1494082"/>
                <a:gridCol w="1494082"/>
                <a:gridCol w="1494082"/>
              </a:tblGrid>
              <a:tr h="1066087">
                <a:tc gridSpan="6">
                  <a:txBody>
                    <a:bodyPr/>
                    <a:lstStyle/>
                    <a:p>
                      <a:r>
                        <a:rPr lang="da-DK" sz="1400" dirty="0"/>
                        <a:t>General-purpose </a:t>
                      </a:r>
                      <a:r>
                        <a:rPr lang="da-DK" sz="1400" dirty="0" err="1"/>
                        <a:t>Implementations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1058378">
                <a:tc>
                  <a:txBody>
                    <a:bodyPr/>
                    <a:lstStyle/>
                    <a:p>
                      <a:r>
                        <a:rPr lang="da-DK" sz="1400" b="1" dirty="0"/>
                        <a:t>Interfaces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/>
                        <a:t>Hash </a:t>
                      </a:r>
                      <a:r>
                        <a:rPr lang="da-DK" sz="1400" b="1" dirty="0" err="1"/>
                        <a:t>table</a:t>
                      </a:r>
                      <a:r>
                        <a:rPr lang="da-DK" sz="1400" b="1" dirty="0"/>
                        <a:t>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Resizable</a:t>
                      </a:r>
                      <a:r>
                        <a:rPr lang="da-DK" sz="1400" b="1" dirty="0"/>
                        <a:t> array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Tree</a:t>
                      </a:r>
                      <a:r>
                        <a:rPr lang="da-DK" sz="1400" b="1" dirty="0"/>
                        <a:t>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Linked</a:t>
                      </a:r>
                      <a:r>
                        <a:rPr lang="da-DK" sz="1400" b="1" dirty="0"/>
                        <a:t> list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Hash table + Linked list Implementations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 dirty="0"/>
                        <a:t>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HashSet</a:t>
                      </a:r>
                      <a:endParaRPr lang="da-DK" sz="1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TreeSet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LinkedHashSet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/>
                        <a:t>List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ArrayList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LinkedList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/>
                        <a:t>Queue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  <a:r>
                        <a:rPr lang="da-DK" sz="1400" dirty="0" smtClean="0"/>
                        <a:t>(</a:t>
                      </a:r>
                      <a:r>
                        <a:rPr lang="da-DK" sz="1400" dirty="0" err="1" smtClean="0"/>
                        <a:t>LinkedList</a:t>
                      </a:r>
                      <a:r>
                        <a:rPr lang="da-DK" sz="1400" dirty="0" smtClean="0"/>
                        <a:t>)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Map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HashMap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TreeMap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LinkedHashMap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00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da-DK" sz="1800" dirty="0" smtClean="0">
                <a:latin typeface="Arial" charset="0"/>
                <a:cs typeface="Arial" charset="0"/>
              </a:rPr>
              <a:t/>
            </a:r>
            <a:br>
              <a:rPr lang="da-DK" sz="1800" dirty="0" smtClean="0">
                <a:latin typeface="Arial" charset="0"/>
                <a:cs typeface="Arial" charset="0"/>
              </a:rPr>
            </a:br>
            <a:endParaRPr lang="da-DK"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21877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>
                <a:latin typeface="+mn-lt"/>
              </a:rPr>
              <a:t>(</a:t>
            </a:r>
            <a:r>
              <a:rPr lang="da-DK" sz="1400" dirty="0" err="1" smtClean="0">
                <a:latin typeface="+mn-lt"/>
              </a:rPr>
              <a:t>SortedSet</a:t>
            </a:r>
            <a:r>
              <a:rPr lang="da-DK" sz="1400" dirty="0" smtClean="0">
                <a:latin typeface="+mn-lt"/>
              </a:rPr>
              <a:t> </a:t>
            </a:r>
            <a:r>
              <a:rPr lang="da-DK" sz="1400" dirty="0">
                <a:latin typeface="+mn-lt"/>
              </a:rPr>
              <a:t>and </a:t>
            </a:r>
            <a:r>
              <a:rPr lang="da-DK" sz="1400" dirty="0" err="1">
                <a:latin typeface="+mn-lt"/>
              </a:rPr>
              <a:t>Sorted</a:t>
            </a:r>
            <a:r>
              <a:rPr lang="da-DK" sz="1400" dirty="0">
                <a:latin typeface="+mn-lt"/>
              </a:rPr>
              <a:t> </a:t>
            </a:r>
            <a:r>
              <a:rPr lang="da-DK" sz="1400" dirty="0" err="1" smtClean="0">
                <a:latin typeface="+mn-lt"/>
              </a:rPr>
              <a:t>Map</a:t>
            </a:r>
            <a:r>
              <a:rPr lang="da-DK" sz="1400" dirty="0" smtClean="0">
                <a:latin typeface="+mn-lt"/>
              </a:rPr>
              <a:t>)</a:t>
            </a:r>
            <a:endParaRPr lang="da-DK" sz="1400" dirty="0"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84068" y="2526288"/>
            <a:ext cx="0" cy="32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 dirty="0" smtClean="0">
                <a:latin typeface="Arial Rounded MT Bold" pitchFamily="34" charset="0"/>
              </a:rPr>
              <a:t>Methods</a:t>
            </a:r>
            <a:r>
              <a:rPr lang="da-DK" sz="4000" dirty="0" smtClean="0"/>
              <a:t> (</a:t>
            </a:r>
            <a:r>
              <a:rPr lang="da-DK" sz="4000" dirty="0" err="1" smtClean="0"/>
              <a:t>algorithms</a:t>
            </a:r>
            <a:r>
              <a:rPr lang="da-DK" sz="4000" dirty="0" smtClean="0"/>
              <a:t>)</a:t>
            </a:r>
            <a:endParaRPr lang="da-DK" sz="40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The Collections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err="1" smtClean="0"/>
              <a:t>sorting</a:t>
            </a:r>
            <a:endParaRPr lang="da-DK" dirty="0" smtClean="0"/>
          </a:p>
          <a:p>
            <a:pPr lvl="1"/>
            <a:r>
              <a:rPr lang="da-DK" dirty="0" err="1" smtClean="0"/>
              <a:t>shuffling</a:t>
            </a:r>
            <a:endParaRPr lang="da-DK" dirty="0" smtClean="0"/>
          </a:p>
          <a:p>
            <a:pPr lvl="1"/>
            <a:r>
              <a:rPr lang="da-DK" dirty="0" smtClean="0"/>
              <a:t>rutine data manipulation (List)</a:t>
            </a:r>
          </a:p>
          <a:p>
            <a:pPr lvl="1"/>
            <a:r>
              <a:rPr lang="da-DK" dirty="0" err="1" smtClean="0"/>
              <a:t>searching</a:t>
            </a:r>
            <a:endParaRPr lang="da-DK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</Words>
  <Application>Microsoft Office PowerPoint</Application>
  <PresentationFormat>On-screen Show (4:3)</PresentationFormat>
  <Paragraphs>66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Java Collections Framework</vt:lpstr>
      <vt:lpstr>Interfaces in JCF</vt:lpstr>
      <vt:lpstr>Implementations of interfaces</vt:lpstr>
      <vt:lpstr>Methods (algorithms)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Henrik</dc:creator>
  <cp:lastModifiedBy>Henrik Hauge</cp:lastModifiedBy>
  <cp:revision>3</cp:revision>
  <cp:lastPrinted>2014-10-01T09:03:08Z</cp:lastPrinted>
  <dcterms:created xsi:type="dcterms:W3CDTF">2014-09-21T13:43:22Z</dcterms:created>
  <dcterms:modified xsi:type="dcterms:W3CDTF">2015-02-24T11:05:22Z</dcterms:modified>
</cp:coreProperties>
</file>