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03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95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9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511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0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80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75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97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769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82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88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C1677-8720-41F0-87AD-151CD7608363}" type="datetimeFigureOut">
              <a:rPr lang="da-DK" smtClean="0"/>
              <a:t>25-01-2017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9CA0-4457-49D1-839E-CC05DA0D2E1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2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767697"/>
              </p:ext>
            </p:extLst>
          </p:nvPr>
        </p:nvGraphicFramePr>
        <p:xfrm>
          <a:off x="2123728" y="188640"/>
          <a:ext cx="4680520" cy="6336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0384"/>
                <a:gridCol w="970136"/>
              </a:tblGrid>
              <a:tr h="2530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borrower 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da-D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0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library (system) 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borrow (materials/books) 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>
                        <a:spcAft>
                          <a:spcPts val="290"/>
                        </a:spcAft>
                      </a:pPr>
                      <a:r>
                        <a:rPr lang="en-US" sz="1500">
                          <a:effectLst/>
                        </a:rPr>
                        <a:t>return (materials/books)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290"/>
                        </a:spcAft>
                      </a:pPr>
                      <a:r>
                        <a:rPr lang="en-US" sz="1500">
                          <a:effectLst/>
                        </a:rPr>
                        <a:t>C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>
                        <a:spcAft>
                          <a:spcPts val="290"/>
                        </a:spcAft>
                      </a:pPr>
                      <a:r>
                        <a:rPr lang="en-US" sz="1500">
                          <a:effectLst/>
                        </a:rPr>
                        <a:t>reserve (materials/books)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290"/>
                        </a:spcAft>
                      </a:pPr>
                      <a:r>
                        <a:rPr lang="en-US" sz="1500">
                          <a:effectLst/>
                        </a:rPr>
                        <a:t>C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information (on different materials)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855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rules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 ? A?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</a:tr>
              <a:tr h="264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64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Borrower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Ssn (pin code)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Name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Address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Phone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e.g. mail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status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855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</a:tr>
              <a:tr h="264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Book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8557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ISBN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8557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Title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8557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author(s)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8557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language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8557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500">
                          <a:effectLst/>
                        </a:rPr>
                        <a:t>publisher</a:t>
                      </a:r>
                      <a:endParaRPr lang="da-DK" sz="1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500">
                          <a:effectLst/>
                        </a:rPr>
                        <a:t> 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500">
                          <a:effectLst/>
                        </a:rPr>
                        <a:t> 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  <a:tr h="2530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500">
                          <a:effectLst/>
                        </a:rPr>
                        <a:t>library ticket</a:t>
                      </a:r>
                      <a:endParaRPr lang="da-DK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500" dirty="0">
                          <a:effectLst/>
                        </a:rPr>
                        <a:t>C? A?</a:t>
                      </a:r>
                      <a:endParaRPr lang="da-DK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1162" marR="911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2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e 41"/>
          <p:cNvGrpSpPr/>
          <p:nvPr/>
        </p:nvGrpSpPr>
        <p:grpSpPr>
          <a:xfrm>
            <a:off x="827584" y="705860"/>
            <a:ext cx="1224136" cy="1584176"/>
            <a:chOff x="827584" y="1412776"/>
            <a:chExt cx="1224136" cy="1584176"/>
          </a:xfrm>
        </p:grpSpPr>
        <p:sp>
          <p:nvSpPr>
            <p:cNvPr id="4" name="Rektangel 3"/>
            <p:cNvSpPr/>
            <p:nvPr/>
          </p:nvSpPr>
          <p:spPr>
            <a:xfrm>
              <a:off x="827584" y="1412776"/>
              <a:ext cx="1224136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ktangel 6"/>
            <p:cNvSpPr/>
            <p:nvPr/>
          </p:nvSpPr>
          <p:spPr>
            <a:xfrm>
              <a:off x="827584" y="1412776"/>
              <a:ext cx="1224136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dirty="0" err="1" smtClean="0">
                  <a:solidFill>
                    <a:schemeClr val="tx1"/>
                  </a:solidFill>
                </a:rPr>
                <a:t>Library</a:t>
              </a:r>
              <a:r>
                <a:rPr lang="da-DK" sz="2000" dirty="0" err="1" smtClean="0"/>
                <a:t>y</a:t>
              </a:r>
              <a:endParaRPr lang="da-DK" sz="2000" dirty="0"/>
            </a:p>
          </p:txBody>
        </p:sp>
      </p:grpSp>
      <p:sp>
        <p:nvSpPr>
          <p:cNvPr id="25" name="Rektangel 24"/>
          <p:cNvSpPr/>
          <p:nvPr/>
        </p:nvSpPr>
        <p:spPr>
          <a:xfrm>
            <a:off x="4746303" y="3168434"/>
            <a:ext cx="1224136" cy="1317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714159" y="3187475"/>
            <a:ext cx="1224136" cy="419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(a) </a:t>
            </a:r>
            <a:r>
              <a:rPr lang="da-DK" dirty="0" err="1" smtClean="0">
                <a:solidFill>
                  <a:schemeClr val="tx1"/>
                </a:solidFill>
              </a:rPr>
              <a:t>return</a:t>
            </a:r>
            <a:r>
              <a:rPr lang="da-DK" dirty="0" err="1" smtClean="0"/>
              <a:t>y</a:t>
            </a:r>
            <a:endParaRPr lang="da-DK" dirty="0"/>
          </a:p>
        </p:txBody>
      </p:sp>
      <p:sp>
        <p:nvSpPr>
          <p:cNvPr id="27" name="Rektangel 26"/>
          <p:cNvSpPr/>
          <p:nvPr/>
        </p:nvSpPr>
        <p:spPr>
          <a:xfrm>
            <a:off x="4867704" y="5170513"/>
            <a:ext cx="122413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4867704" y="5170513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 err="1" smtClean="0">
                <a:solidFill>
                  <a:schemeClr val="tx1"/>
                </a:solidFill>
              </a:rPr>
              <a:t>rules</a:t>
            </a:r>
            <a:r>
              <a:rPr lang="da-DK" sz="2000" dirty="0" err="1" smtClean="0"/>
              <a:t>y</a:t>
            </a:r>
            <a:endParaRPr lang="da-DK" sz="2000" dirty="0"/>
          </a:p>
        </p:txBody>
      </p:sp>
      <p:sp>
        <p:nvSpPr>
          <p:cNvPr id="29" name="Rektangel 28"/>
          <p:cNvSpPr/>
          <p:nvPr/>
        </p:nvSpPr>
        <p:spPr>
          <a:xfrm>
            <a:off x="3764969" y="607374"/>
            <a:ext cx="1224136" cy="213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764969" y="604293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Borrower</a:t>
            </a:r>
            <a:r>
              <a:rPr lang="da-DK" sz="2000" dirty="0" err="1" smtClean="0"/>
              <a:t>y</a:t>
            </a:r>
            <a:endParaRPr lang="da-DK" sz="2000" dirty="0"/>
          </a:p>
        </p:txBody>
      </p:sp>
      <p:sp>
        <p:nvSpPr>
          <p:cNvPr id="31" name="Rektangel 30"/>
          <p:cNvSpPr/>
          <p:nvPr/>
        </p:nvSpPr>
        <p:spPr>
          <a:xfrm>
            <a:off x="6694671" y="3182888"/>
            <a:ext cx="1224136" cy="1332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46303" y="3187475"/>
            <a:ext cx="1224136" cy="423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(a) </a:t>
            </a:r>
            <a:r>
              <a:rPr lang="da-DK" sz="1600" dirty="0" err="1" smtClean="0">
                <a:solidFill>
                  <a:schemeClr val="tx1"/>
                </a:solidFill>
              </a:rPr>
              <a:t>Borrow</a:t>
            </a:r>
            <a:r>
              <a:rPr lang="da-DK" sz="1600" dirty="0" err="1" smtClean="0"/>
              <a:t>y</a:t>
            </a:r>
            <a:endParaRPr lang="da-DK" sz="1600" dirty="0"/>
          </a:p>
        </p:txBody>
      </p:sp>
      <p:sp>
        <p:nvSpPr>
          <p:cNvPr id="33" name="Rektangel 32"/>
          <p:cNvSpPr/>
          <p:nvPr/>
        </p:nvSpPr>
        <p:spPr>
          <a:xfrm>
            <a:off x="2604909" y="3197302"/>
            <a:ext cx="1224136" cy="1317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2604909" y="3197302"/>
            <a:ext cx="1224136" cy="419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Reservation</a:t>
            </a:r>
            <a:endParaRPr lang="da-DK" sz="1600" dirty="0"/>
          </a:p>
        </p:txBody>
      </p:sp>
      <p:sp>
        <p:nvSpPr>
          <p:cNvPr id="35" name="Rektangel 34"/>
          <p:cNvSpPr/>
          <p:nvPr/>
        </p:nvSpPr>
        <p:spPr>
          <a:xfrm>
            <a:off x="702415" y="5027712"/>
            <a:ext cx="1224136" cy="1830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708649" y="5027712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Book</a:t>
            </a:r>
          </a:p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(</a:t>
            </a:r>
            <a:r>
              <a:rPr lang="da-DK" sz="1600" dirty="0" err="1" smtClean="0">
                <a:solidFill>
                  <a:schemeClr val="tx1"/>
                </a:solidFill>
              </a:rPr>
              <a:t>materials</a:t>
            </a:r>
            <a:r>
              <a:rPr lang="da-DK" sz="1600" dirty="0" smtClean="0">
                <a:solidFill>
                  <a:schemeClr val="tx1"/>
                </a:solidFill>
              </a:rPr>
              <a:t>)</a:t>
            </a:r>
            <a:r>
              <a:rPr lang="da-DK" sz="1600" dirty="0" smtClean="0"/>
              <a:t>y</a:t>
            </a:r>
            <a:endParaRPr lang="da-DK" sz="1600" dirty="0"/>
          </a:p>
        </p:txBody>
      </p:sp>
      <p:grpSp>
        <p:nvGrpSpPr>
          <p:cNvPr id="46" name="Gruppe 45"/>
          <p:cNvGrpSpPr/>
          <p:nvPr/>
        </p:nvGrpSpPr>
        <p:grpSpPr>
          <a:xfrm>
            <a:off x="6300192" y="772222"/>
            <a:ext cx="1224136" cy="1584176"/>
            <a:chOff x="467544" y="3454899"/>
            <a:chExt cx="1224136" cy="1584176"/>
          </a:xfrm>
        </p:grpSpPr>
        <p:sp>
          <p:nvSpPr>
            <p:cNvPr id="37" name="Rektangel 36"/>
            <p:cNvSpPr/>
            <p:nvPr/>
          </p:nvSpPr>
          <p:spPr>
            <a:xfrm>
              <a:off x="467544" y="3454899"/>
              <a:ext cx="1224136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Rektangel 37"/>
            <p:cNvSpPr/>
            <p:nvPr/>
          </p:nvSpPr>
          <p:spPr>
            <a:xfrm>
              <a:off x="467544" y="3454899"/>
              <a:ext cx="1224136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600" dirty="0" smtClean="0">
                  <a:solidFill>
                    <a:schemeClr val="tx1"/>
                  </a:solidFill>
                </a:rPr>
                <a:t>Library </a:t>
              </a:r>
              <a:r>
                <a:rPr lang="da-DK" sz="1600" dirty="0" err="1" smtClean="0">
                  <a:solidFill>
                    <a:schemeClr val="tx1"/>
                  </a:solidFill>
                </a:rPr>
                <a:t>Ticket</a:t>
              </a:r>
              <a:endParaRPr lang="da-DK" sz="1600" dirty="0"/>
            </a:p>
          </p:txBody>
        </p:sp>
      </p:grpSp>
      <p:graphicFrame>
        <p:nvGraphicFramePr>
          <p:cNvPr id="39" name="Tabel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4631"/>
              </p:ext>
            </p:extLst>
          </p:nvPr>
        </p:nvGraphicFramePr>
        <p:xfrm>
          <a:off x="754004" y="5667400"/>
          <a:ext cx="889569" cy="1007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569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ISBN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Title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author(s)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language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publisher</a:t>
                      </a:r>
                      <a:endParaRPr lang="da-DK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45" name="Gruppe 44"/>
          <p:cNvGrpSpPr/>
          <p:nvPr/>
        </p:nvGrpSpPr>
        <p:grpSpPr>
          <a:xfrm>
            <a:off x="838623" y="3182889"/>
            <a:ext cx="1224136" cy="1332148"/>
            <a:chOff x="7092280" y="1330018"/>
            <a:chExt cx="1224136" cy="1584176"/>
          </a:xfrm>
        </p:grpSpPr>
        <p:sp>
          <p:nvSpPr>
            <p:cNvPr id="40" name="Rektangel 39"/>
            <p:cNvSpPr/>
            <p:nvPr/>
          </p:nvSpPr>
          <p:spPr>
            <a:xfrm>
              <a:off x="7092280" y="1330018"/>
              <a:ext cx="1224136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Rektangel 40"/>
            <p:cNvSpPr/>
            <p:nvPr/>
          </p:nvSpPr>
          <p:spPr>
            <a:xfrm>
              <a:off x="7092280" y="1330018"/>
              <a:ext cx="1224136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600" dirty="0" smtClean="0">
                  <a:solidFill>
                    <a:schemeClr val="tx1"/>
                  </a:solidFill>
                </a:rPr>
                <a:t>(a) Look </a:t>
              </a:r>
              <a:r>
                <a:rPr lang="da-DK" sz="1600" dirty="0" err="1" smtClean="0">
                  <a:solidFill>
                    <a:schemeClr val="tx1"/>
                  </a:solidFill>
                </a:rPr>
                <a:t>Up</a:t>
              </a:r>
              <a:r>
                <a:rPr lang="da-DK" sz="1600" dirty="0" err="1" smtClean="0"/>
                <a:t>y</a:t>
              </a:r>
              <a:endParaRPr lang="da-DK" sz="1600" dirty="0"/>
            </a:p>
          </p:txBody>
        </p:sp>
      </p:grpSp>
      <p:graphicFrame>
        <p:nvGraphicFramePr>
          <p:cNvPr id="50" name="Tabel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03962"/>
              </p:ext>
            </p:extLst>
          </p:nvPr>
        </p:nvGraphicFramePr>
        <p:xfrm>
          <a:off x="3821098" y="1220484"/>
          <a:ext cx="1111878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1878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 err="1">
                          <a:effectLst/>
                        </a:rPr>
                        <a:t>Ssn</a:t>
                      </a:r>
                      <a:r>
                        <a:rPr lang="en-US" sz="1150" dirty="0">
                          <a:effectLst/>
                        </a:rPr>
                        <a:t> (pin code)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Name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Address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Phone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e.g. mail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150" dirty="0">
                          <a:effectLst/>
                        </a:rPr>
                        <a:t>status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2" name="Lige forbindelse 51"/>
          <p:cNvCxnSpPr>
            <a:stCxn id="4" idx="3"/>
          </p:cNvCxnSpPr>
          <p:nvPr/>
        </p:nvCxnSpPr>
        <p:spPr>
          <a:xfrm>
            <a:off x="2051720" y="1497948"/>
            <a:ext cx="1713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ge forbindelse 54"/>
          <p:cNvCxnSpPr>
            <a:endCxn id="37" idx="1"/>
          </p:cNvCxnSpPr>
          <p:nvPr/>
        </p:nvCxnSpPr>
        <p:spPr>
          <a:xfrm flipV="1">
            <a:off x="4989105" y="1564310"/>
            <a:ext cx="1311087" cy="2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boks 58"/>
          <p:cNvSpPr txBox="1"/>
          <p:nvPr/>
        </p:nvSpPr>
        <p:spPr>
          <a:xfrm>
            <a:off x="2615441" y="11286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has</a:t>
            </a:r>
            <a:endParaRPr lang="da-DK" dirty="0"/>
          </a:p>
        </p:txBody>
      </p:sp>
      <p:cxnSp>
        <p:nvCxnSpPr>
          <p:cNvPr id="64" name="Vinklet forbindelse 63"/>
          <p:cNvCxnSpPr/>
          <p:nvPr/>
        </p:nvCxnSpPr>
        <p:spPr>
          <a:xfrm rot="10800000" flipV="1">
            <a:off x="1439653" y="2580440"/>
            <a:ext cx="2338451" cy="602448"/>
          </a:xfrm>
          <a:prstGeom prst="bentConnector3">
            <a:avLst>
              <a:gd name="adj1" fmla="val 99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Lige forbindelse 83"/>
          <p:cNvCxnSpPr>
            <a:stCxn id="29" idx="2"/>
            <a:endCxn id="25" idx="0"/>
          </p:cNvCxnSpPr>
          <p:nvPr/>
        </p:nvCxnSpPr>
        <p:spPr>
          <a:xfrm>
            <a:off x="4377037" y="2746520"/>
            <a:ext cx="981334" cy="42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2692321" y="5150768"/>
            <a:ext cx="122413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Rektangel 86"/>
          <p:cNvSpPr/>
          <p:nvPr/>
        </p:nvSpPr>
        <p:spPr>
          <a:xfrm>
            <a:off x="2692321" y="515076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 err="1" smtClean="0">
                <a:solidFill>
                  <a:schemeClr val="tx1"/>
                </a:solidFill>
              </a:rPr>
              <a:t>Copy</a:t>
            </a:r>
            <a:r>
              <a:rPr lang="da-DK" sz="2000" dirty="0" err="1" smtClean="0"/>
              <a:t>y</a:t>
            </a:r>
            <a:endParaRPr lang="da-DK" sz="2000" dirty="0"/>
          </a:p>
        </p:txBody>
      </p:sp>
      <p:cxnSp>
        <p:nvCxnSpPr>
          <p:cNvPr id="89" name="Lige forbindelse 88"/>
          <p:cNvCxnSpPr>
            <a:stCxn id="35" idx="3"/>
          </p:cNvCxnSpPr>
          <p:nvPr/>
        </p:nvCxnSpPr>
        <p:spPr>
          <a:xfrm>
            <a:off x="1926551" y="5942856"/>
            <a:ext cx="765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boks 89"/>
          <p:cNvSpPr txBox="1"/>
          <p:nvPr/>
        </p:nvSpPr>
        <p:spPr>
          <a:xfrm>
            <a:off x="2692321" y="5654824"/>
            <a:ext cx="87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 smtClean="0"/>
              <a:t>Copy</a:t>
            </a:r>
            <a:r>
              <a:rPr lang="da-DK" sz="1400" dirty="0" smtClean="0"/>
              <a:t> no.</a:t>
            </a:r>
            <a:endParaRPr lang="da-DK" sz="1400" dirty="0"/>
          </a:p>
        </p:txBody>
      </p:sp>
      <p:cxnSp>
        <p:nvCxnSpPr>
          <p:cNvPr id="92" name="Lige forbindelse 91"/>
          <p:cNvCxnSpPr>
            <a:stCxn id="25" idx="2"/>
            <a:endCxn id="86" idx="0"/>
          </p:cNvCxnSpPr>
          <p:nvPr/>
        </p:nvCxnSpPr>
        <p:spPr>
          <a:xfrm flipH="1">
            <a:off x="3304389" y="4486169"/>
            <a:ext cx="2053982" cy="66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Lige forbindelse 93"/>
          <p:cNvCxnSpPr>
            <a:stCxn id="31" idx="2"/>
            <a:endCxn id="87" idx="3"/>
          </p:cNvCxnSpPr>
          <p:nvPr/>
        </p:nvCxnSpPr>
        <p:spPr>
          <a:xfrm flipH="1">
            <a:off x="3916457" y="4515036"/>
            <a:ext cx="3390282" cy="88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Lige forbindelse 95"/>
          <p:cNvCxnSpPr>
            <a:stCxn id="29" idx="2"/>
            <a:endCxn id="33" idx="0"/>
          </p:cNvCxnSpPr>
          <p:nvPr/>
        </p:nvCxnSpPr>
        <p:spPr>
          <a:xfrm flipH="1">
            <a:off x="3216977" y="2746520"/>
            <a:ext cx="1160060" cy="45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Lige forbindelse 101"/>
          <p:cNvCxnSpPr>
            <a:stCxn id="40" idx="2"/>
          </p:cNvCxnSpPr>
          <p:nvPr/>
        </p:nvCxnSpPr>
        <p:spPr>
          <a:xfrm flipH="1">
            <a:off x="1439652" y="4515037"/>
            <a:ext cx="11039" cy="512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Lige forbindelse 103"/>
          <p:cNvCxnSpPr>
            <a:stCxn id="33" idx="2"/>
          </p:cNvCxnSpPr>
          <p:nvPr/>
        </p:nvCxnSpPr>
        <p:spPr>
          <a:xfrm flipH="1">
            <a:off x="1932785" y="4515037"/>
            <a:ext cx="1284192" cy="80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Lige forbindelse 109"/>
          <p:cNvCxnSpPr>
            <a:endCxn id="26" idx="0"/>
          </p:cNvCxnSpPr>
          <p:nvPr/>
        </p:nvCxnSpPr>
        <p:spPr>
          <a:xfrm>
            <a:off x="4989105" y="2356398"/>
            <a:ext cx="2337122" cy="83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ge forbindelse 111"/>
          <p:cNvCxnSpPr>
            <a:stCxn id="33" idx="2"/>
          </p:cNvCxnSpPr>
          <p:nvPr/>
        </p:nvCxnSpPr>
        <p:spPr>
          <a:xfrm>
            <a:off x="3216977" y="4515037"/>
            <a:ext cx="2141394" cy="63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forbindelse 113"/>
          <p:cNvCxnSpPr/>
          <p:nvPr/>
        </p:nvCxnSpPr>
        <p:spPr>
          <a:xfrm>
            <a:off x="5479772" y="4463596"/>
            <a:ext cx="316364" cy="68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boks 117"/>
          <p:cNvSpPr txBox="1"/>
          <p:nvPr/>
        </p:nvSpPr>
        <p:spPr>
          <a:xfrm>
            <a:off x="3544197" y="1209916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19" name="Tekstboks 118"/>
          <p:cNvSpPr txBox="1"/>
          <p:nvPr/>
        </p:nvSpPr>
        <p:spPr>
          <a:xfrm>
            <a:off x="2091847" y="1167255"/>
            <a:ext cx="2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1</a:t>
            </a:r>
            <a:endParaRPr lang="da-DK" sz="1400" dirty="0"/>
          </a:p>
        </p:txBody>
      </p:sp>
      <p:sp>
        <p:nvSpPr>
          <p:cNvPr id="120" name="Tekstboks 119"/>
          <p:cNvSpPr txBox="1"/>
          <p:nvPr/>
        </p:nvSpPr>
        <p:spPr>
          <a:xfrm>
            <a:off x="6082603" y="1247310"/>
            <a:ext cx="2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1</a:t>
            </a:r>
            <a:endParaRPr lang="da-DK" sz="1400" dirty="0"/>
          </a:p>
        </p:txBody>
      </p:sp>
      <p:sp>
        <p:nvSpPr>
          <p:cNvPr id="121" name="Tekstboks 120"/>
          <p:cNvSpPr txBox="1"/>
          <p:nvPr/>
        </p:nvSpPr>
        <p:spPr>
          <a:xfrm>
            <a:off x="4989105" y="1268735"/>
            <a:ext cx="2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1</a:t>
            </a:r>
            <a:endParaRPr lang="da-DK" sz="1400" dirty="0"/>
          </a:p>
        </p:txBody>
      </p:sp>
      <p:sp>
        <p:nvSpPr>
          <p:cNvPr id="122" name="Tekstboks 121"/>
          <p:cNvSpPr txBox="1"/>
          <p:nvPr/>
        </p:nvSpPr>
        <p:spPr>
          <a:xfrm>
            <a:off x="4650115" y="4437691"/>
            <a:ext cx="2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23" name="Tekstboks 122"/>
          <p:cNvSpPr txBox="1"/>
          <p:nvPr/>
        </p:nvSpPr>
        <p:spPr>
          <a:xfrm>
            <a:off x="1904646" y="4842991"/>
            <a:ext cx="59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1..10</a:t>
            </a:r>
            <a:endParaRPr lang="da-DK" sz="1400" dirty="0"/>
          </a:p>
        </p:txBody>
      </p:sp>
      <p:sp>
        <p:nvSpPr>
          <p:cNvPr id="124" name="Tekstboks 123"/>
          <p:cNvSpPr txBox="1"/>
          <p:nvPr/>
        </p:nvSpPr>
        <p:spPr>
          <a:xfrm>
            <a:off x="4989105" y="2136147"/>
            <a:ext cx="2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1</a:t>
            </a:r>
            <a:endParaRPr lang="da-DK" sz="1400" dirty="0"/>
          </a:p>
        </p:txBody>
      </p:sp>
      <p:sp>
        <p:nvSpPr>
          <p:cNvPr id="127" name="Tekstboks 126"/>
          <p:cNvSpPr txBox="1"/>
          <p:nvPr/>
        </p:nvSpPr>
        <p:spPr>
          <a:xfrm>
            <a:off x="3512159" y="2259451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28" name="Tekstboks 127"/>
          <p:cNvSpPr txBox="1"/>
          <p:nvPr/>
        </p:nvSpPr>
        <p:spPr>
          <a:xfrm>
            <a:off x="1186842" y="2860657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29" name="Tekstboks 128"/>
          <p:cNvSpPr txBox="1"/>
          <p:nvPr/>
        </p:nvSpPr>
        <p:spPr>
          <a:xfrm>
            <a:off x="1186842" y="4771374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30" name="Tekstboks 129"/>
          <p:cNvSpPr txBox="1"/>
          <p:nvPr/>
        </p:nvSpPr>
        <p:spPr>
          <a:xfrm>
            <a:off x="2781939" y="4463596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31" name="Tekstboks 130"/>
          <p:cNvSpPr txBox="1"/>
          <p:nvPr/>
        </p:nvSpPr>
        <p:spPr>
          <a:xfrm>
            <a:off x="1186842" y="4463597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32" name="Tekstboks 131"/>
          <p:cNvSpPr txBox="1"/>
          <p:nvPr/>
        </p:nvSpPr>
        <p:spPr>
          <a:xfrm>
            <a:off x="3916457" y="5158684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33" name="Tekstboks 132"/>
          <p:cNvSpPr txBox="1"/>
          <p:nvPr/>
        </p:nvSpPr>
        <p:spPr>
          <a:xfrm>
            <a:off x="4833809" y="4858211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34" name="Tekstboks 133"/>
          <p:cNvSpPr txBox="1"/>
          <p:nvPr/>
        </p:nvSpPr>
        <p:spPr>
          <a:xfrm>
            <a:off x="3524103" y="4467636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35" name="Tekstboks 134"/>
          <p:cNvSpPr txBox="1"/>
          <p:nvPr/>
        </p:nvSpPr>
        <p:spPr>
          <a:xfrm>
            <a:off x="2903473" y="4873823"/>
            <a:ext cx="64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1..20</a:t>
            </a:r>
            <a:endParaRPr lang="da-DK" sz="1400" dirty="0"/>
          </a:p>
        </p:txBody>
      </p:sp>
      <p:sp>
        <p:nvSpPr>
          <p:cNvPr id="137" name="Tekstboks 136"/>
          <p:cNvSpPr txBox="1"/>
          <p:nvPr/>
        </p:nvSpPr>
        <p:spPr>
          <a:xfrm>
            <a:off x="6587754" y="4467636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38" name="Tekstboks 137"/>
          <p:cNvSpPr txBox="1"/>
          <p:nvPr/>
        </p:nvSpPr>
        <p:spPr>
          <a:xfrm>
            <a:off x="5511549" y="4472268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39" name="Tekstboks 138"/>
          <p:cNvSpPr txBox="1"/>
          <p:nvPr/>
        </p:nvSpPr>
        <p:spPr>
          <a:xfrm>
            <a:off x="5764359" y="4949919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40" name="Tekstboks 139"/>
          <p:cNvSpPr txBox="1"/>
          <p:nvPr/>
        </p:nvSpPr>
        <p:spPr>
          <a:xfrm>
            <a:off x="7073417" y="2889525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41" name="Tekstboks 140"/>
          <p:cNvSpPr txBox="1"/>
          <p:nvPr/>
        </p:nvSpPr>
        <p:spPr>
          <a:xfrm>
            <a:off x="3090572" y="2947137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  <p:sp>
        <p:nvSpPr>
          <p:cNvPr id="142" name="Tekstboks 141"/>
          <p:cNvSpPr txBox="1"/>
          <p:nvPr/>
        </p:nvSpPr>
        <p:spPr>
          <a:xfrm>
            <a:off x="3776913" y="2664134"/>
            <a:ext cx="2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1</a:t>
            </a:r>
            <a:endParaRPr lang="da-DK" sz="1400" dirty="0"/>
          </a:p>
        </p:txBody>
      </p:sp>
      <p:sp>
        <p:nvSpPr>
          <p:cNvPr id="143" name="Tekstboks 142"/>
          <p:cNvSpPr txBox="1"/>
          <p:nvPr/>
        </p:nvSpPr>
        <p:spPr>
          <a:xfrm>
            <a:off x="4323731" y="2732335"/>
            <a:ext cx="2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1</a:t>
            </a:r>
            <a:endParaRPr lang="da-DK" sz="1400" dirty="0"/>
          </a:p>
        </p:txBody>
      </p:sp>
      <p:sp>
        <p:nvSpPr>
          <p:cNvPr id="144" name="Tekstboks 143"/>
          <p:cNvSpPr txBox="1"/>
          <p:nvPr/>
        </p:nvSpPr>
        <p:spPr>
          <a:xfrm>
            <a:off x="4833809" y="2958225"/>
            <a:ext cx="25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5705781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146</Words>
  <Application>Microsoft Office PowerPoint</Application>
  <PresentationFormat>Skærmshow (4:3)</PresentationFormat>
  <Paragraphs>96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Kontortema</vt:lpstr>
      <vt:lpstr>PowerPoint-præsentation</vt:lpstr>
      <vt:lpstr>PowerPoint-præsentation</vt:lpstr>
    </vt:vector>
  </TitlesOfParts>
  <Company>CPH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Palle Bech (PAB - Adjunkt - Cphbusiness)</dc:creator>
  <cp:lastModifiedBy>Palle Bech (PAB - Adjunkt - Cphbusiness)</cp:lastModifiedBy>
  <cp:revision>14</cp:revision>
  <dcterms:created xsi:type="dcterms:W3CDTF">2017-01-25T12:51:52Z</dcterms:created>
  <dcterms:modified xsi:type="dcterms:W3CDTF">2017-01-25T21:30:16Z</dcterms:modified>
</cp:coreProperties>
</file>