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Royal University of Phnom Penh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6318B-FEDA-414A-8514-A394590EE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376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Royal University of Phnom Penh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CDFDA-B91A-4431-A485-05456BD0C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625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4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7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5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4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6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8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9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5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8/28/2022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Calculator GUI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F232-D96C-4BCE-A65E-27CEBC75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26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pheaktra/CalculatorGUI" TargetMode="External"/><Relationship Id="rId2" Type="http://schemas.openxmlformats.org/officeDocument/2006/relationships/hyperlink" Target="https://github.com/cpheaktra/CalculatorGUI/blob/main/calculator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70A540-3F0A-2E64-413E-93295F494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" y="-353943"/>
            <a:ext cx="2784764" cy="27847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1700" y="622940"/>
            <a:ext cx="473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សាកលវិទ្យាល័យភូមិន្ទភ្នំពេញ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Royal University of Phnom Penh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3800" y="1929854"/>
            <a:ext cx="98044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Project: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 GUI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Architecture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Polyvann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Group 01</a:t>
            </a:r>
          </a:p>
          <a:p>
            <a:pPr algn="ctr">
              <a:spcAft>
                <a:spcPts val="600"/>
              </a:spcAft>
            </a:pPr>
            <a:r>
              <a:rPr lang="en-US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Team Member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3800" y="4318000"/>
            <a:ext cx="27940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Chhay Pheaktra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Hea</a:t>
            </a:r>
            <a:r>
              <a:rPr lang="en-US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Choeurn</a:t>
            </a:r>
            <a:endParaRPr lang="en-US" dirty="0" smtClean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Hian</a:t>
            </a:r>
            <a:r>
              <a:rPr lang="en-US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Yan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Heng</a:t>
            </a:r>
            <a:r>
              <a:rPr lang="en-US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Sothib</a:t>
            </a:r>
            <a:endParaRPr lang="en-US" dirty="0" smtClean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13300" y="4318000"/>
            <a:ext cx="33782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5"/>
            </a:pPr>
            <a:r>
              <a:rPr lang="en-US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Dom </a:t>
            </a:r>
            <a:r>
              <a:rPr lang="en-US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Raksmey</a:t>
            </a:r>
            <a:endParaRPr lang="en-US" dirty="0" smtClean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 startAt="5"/>
            </a:pPr>
            <a:r>
              <a:rPr lang="en-US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Ho Vanda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 startAt="5"/>
            </a:pPr>
            <a:r>
              <a:rPr lang="en-US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Kim </a:t>
            </a:r>
            <a:r>
              <a:rPr lang="en-US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Sanha</a:t>
            </a:r>
            <a:endParaRPr lang="en-US" dirty="0" smtClean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 startAt="5"/>
            </a:pPr>
            <a:r>
              <a:rPr lang="en-US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Hok</a:t>
            </a:r>
            <a:r>
              <a:rPr lang="en-US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Kimhai</a:t>
            </a:r>
            <a:endParaRPr lang="en-US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2600" y="4318000"/>
            <a:ext cx="289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9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Tokla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 startAt="10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Sokhim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 startAt="10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Dim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Vakhim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1" y="1589522"/>
            <a:ext cx="5837824" cy="35783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4837" y="226707"/>
            <a:ext cx="10641106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2150">
              <a:lnSpc>
                <a:spcPct val="150000"/>
              </a:lnSpc>
              <a:spcAft>
                <a:spcPts val="6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បន្ទាប់មកត្រូវចុច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Next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រួចចុចសញ្ញា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Tick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លើពាក្យ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“Install for all user”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 ចុច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Install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0225" y="4817270"/>
            <a:ext cx="800894" cy="288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13648" y="47766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03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860" y="1589521"/>
            <a:ext cx="5829033" cy="357830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784645" y="2226944"/>
            <a:ext cx="1273630" cy="25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58068" y="2169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51236" y="47766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301288" y="4817270"/>
            <a:ext cx="896178" cy="288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53" y="154369"/>
            <a:ext cx="4619224" cy="28425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3598" y="660032"/>
            <a:ext cx="513229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2150">
              <a:lnSpc>
                <a:spcPct val="150000"/>
              </a:lnSpc>
              <a:spcAft>
                <a:spcPts val="600"/>
              </a:spcAft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Setup Progress</a:t>
            </a:r>
            <a:endParaRPr lang="km-KH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92150">
              <a:lnSpc>
                <a:spcPct val="150000"/>
              </a:lnSpc>
              <a:spcAft>
                <a:spcPts val="6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មានន័យថា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កំពុងដំឡើង ដូច្នេះយើងត្រូវធ្វើការរង់ចាំប្រហែលជា ១នាទី ឬអាចលើសនឹង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76" y="3063006"/>
            <a:ext cx="5024718" cy="30845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4753" y="3864379"/>
            <a:ext cx="461922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2150">
              <a:lnSpc>
                <a:spcPct val="150000"/>
              </a:lnSpc>
              <a:spcAft>
                <a:spcPts val="600"/>
              </a:spcAft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Setup was successful</a:t>
            </a:r>
          </a:p>
          <a:p>
            <a:pPr marL="692150">
              <a:lnSpc>
                <a:spcPct val="150000"/>
              </a:lnSpc>
              <a:spcAft>
                <a:spcPts val="6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មានន័យថាការដំឡើងរបស់យើងត្រូវបានបញ្ចប់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68400" y="653677"/>
            <a:ext cx="100584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n-US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Source Code </a:t>
            </a:r>
            <a:r>
              <a:rPr lang="km-KH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នៃ </a:t>
            </a:r>
            <a:r>
              <a:rPr lang="en-US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Project</a:t>
            </a:r>
          </a:p>
          <a:p>
            <a:pPr indent="685800" algn="just">
              <a:lnSpc>
                <a:spcPct val="150000"/>
              </a:lnSpc>
              <a:spcAft>
                <a:spcPts val="12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ដើម្បីទាញយក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Source Code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ត្រូវចូលទៅកាន់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ក្រោម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indent="685800" algn="just">
              <a:lnSpc>
                <a:spcPct val="150000"/>
              </a:lnSpc>
              <a:spcAft>
                <a:spcPts val="1200"/>
              </a:spcAft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https://github.com/cpheaktra/CalculatorGUI/blob/main/calculator.py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indent="685800" algn="just">
              <a:lnSpc>
                <a:spcPct val="150000"/>
              </a:lnSpc>
              <a:spcAft>
                <a:spcPts val="12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ឬចូលទៅមើល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Project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ទាំងមូល</a:t>
            </a:r>
          </a:p>
          <a:p>
            <a:pPr indent="685800" algn="just">
              <a:lnSpc>
                <a:spcPct val="150000"/>
              </a:lnSpc>
              <a:spcAft>
                <a:spcPts val="1200"/>
              </a:spcAft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https://github.com/cpheaktra/CalculatorGUI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862" y="2416277"/>
            <a:ext cx="3217938" cy="394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6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9329" y="558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 smtClean="0">
                <a:solidFill>
                  <a:srgbClr val="FFC000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មាតិកា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4600" y="1397000"/>
            <a:ext cx="568617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សេចក្តីផ្តើម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អ្វីទៅជា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GUI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របៀបដំឡើង និងការប្រើប្រាស់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GUI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Source Code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Project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68400" y="1003300"/>
            <a:ext cx="1005840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km-KH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សេចក្តីផ្តើម</a:t>
            </a:r>
            <a:endParaRPr lang="en-US" dirty="0" smtClean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indent="685800" algn="just">
              <a:lnSpc>
                <a:spcPct val="150000"/>
              </a:lnSpc>
              <a:spcAft>
                <a:spcPts val="12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ម៉ាស៊ីនគិតលេខ ឬ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Calculator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គឺជាឧបករណ៍អេឡិចត្រូចនិកមួយប្រភេទដែលត្រូវបានប្រើសម្រាប់ធ្វើការគណនាលេខដូចជាបូក ដក គុណ និងចែក ព្រមទាំងធ្វើការគណនាស្វ័យគុណ ឬឫសការេ និងការគណនាទៅលើលំហាត់ពីជគណិតដែលមានលក្ខណៈស្មុគស្មាញផងដែរ។ ម៉ាស៊ីនគិតលេខត្រូវបានបង្កើតឡើងដើម្បីជួយសម្រួលដល់វិស័យអប់ វិស័យពាណិជ្ជកម្ម និងវិស័យផ្សេងៗទៀតក្នុងការគណនាឱ្យបានរហ័ស និងច្បាស់លាស់។</a:t>
            </a:r>
          </a:p>
          <a:p>
            <a:pPr indent="685800" algn="just">
              <a:lnSpc>
                <a:spcPct val="150000"/>
              </a:lnSpc>
              <a:spcAft>
                <a:spcPts val="12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Project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នេះយើងនិងណែនាំឱ្យស្គាស់ពី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Calculator GUI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ដែលត្រូវបានសរសេរដោយភាសាកម្មវិធីកម្រិកខ្ពស់មួយមានឈ្មោះថា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GUI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67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8400" y="653677"/>
            <a:ext cx="1005840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km-KH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អ្វីទៅជា </a:t>
            </a:r>
            <a:r>
              <a:rPr lang="en-US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Python </a:t>
            </a:r>
            <a:r>
              <a:rPr lang="km-KH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និង </a:t>
            </a:r>
            <a:r>
              <a:rPr lang="en-US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Python GUI</a:t>
            </a:r>
          </a:p>
          <a:p>
            <a:pPr indent="685800" algn="just">
              <a:lnSpc>
                <a:spcPct val="150000"/>
              </a:lnSpc>
              <a:spcAft>
                <a:spcPts val="1200"/>
              </a:spcAft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គឺជាភាសាកម្រិកខ្ពស់មួយ ហើយវាក៏ជាភាសាកម្មវិធីមួយដែលត្រូវបានប្រើសម្រាប់គោលបំណងទូទៅផងដែរ។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ជាភាសាកម្មវិធីមួយដែលត្រូវបានគេស្គាល់ថាជា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Dynamic Type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មានន័យថារាល់ការប្រកាសអញ្ញាត្តិក្នុង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ពុំចាំបាច់ប្រើ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Type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ណាមួយមកបញ្ជាក់ឡើយ។</a:t>
            </a:r>
          </a:p>
          <a:p>
            <a:pPr indent="685800" algn="just">
              <a:lnSpc>
                <a:spcPct val="150000"/>
              </a:lnSpc>
              <a:spcAft>
                <a:spcPts val="12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ឧទាហរណ៍៖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46411" y="3050596"/>
            <a:ext cx="5526742" cy="8893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x = 10	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y = 9.99</a:t>
            </a:r>
          </a:p>
          <a:p>
            <a:r>
              <a:rPr lang="en-US" dirty="0">
                <a:latin typeface="Consolas" panose="020B0609020204030204" pitchFamily="49" charset="0"/>
              </a:rPr>
              <a:t>z</a:t>
            </a:r>
            <a:r>
              <a:rPr lang="en-US" dirty="0" smtClean="0">
                <a:latin typeface="Consolas" panose="020B0609020204030204" pitchFamily="49" charset="0"/>
              </a:rPr>
              <a:t> = “Hello RUPP”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8400" y="4020671"/>
            <a:ext cx="10058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85800" algn="just">
              <a:lnSpc>
                <a:spcPct val="150000"/>
              </a:lnSpc>
              <a:spcAft>
                <a:spcPts val="12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ការប្រកាសបែបនេះមានន័យថា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x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ជាចំនួនគត់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y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ជាចំនួនទសភាគ និង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z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ជាឃ្លា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String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indent="685800" algn="just">
              <a:lnSpc>
                <a:spcPct val="150000"/>
              </a:lnSpc>
              <a:spcAft>
                <a:spcPts val="12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ចុះអ្វីទៅ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GUI?</a:t>
            </a:r>
          </a:p>
          <a:p>
            <a:pPr indent="685800" algn="just">
              <a:lnSpc>
                <a:spcPct val="150000"/>
              </a:lnSpc>
              <a:spcAft>
                <a:spcPts val="1200"/>
              </a:spcAft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GUI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គឺជាភាសាកម្មវិធីកម្រិតខ្ពស់មួយដែលត្រូវបានគេប្រើប្រាស់ក្នុងគោលបំណងជាច្រើន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ជាពិសេសការបង្កើតកម្មវិធីកុំព្យូទ័រតែម្តង។ នៅក្នុង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Project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យើងនឹងបង្កើត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GUI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មួយគឺ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Calculator GUI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4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8400" y="1998383"/>
            <a:ext cx="100584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3"/>
            </a:pPr>
            <a:r>
              <a:rPr lang="km-KH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របៀបដំឡើង និងការប្រើប្រាស់ </a:t>
            </a:r>
            <a:r>
              <a:rPr lang="en-US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Python </a:t>
            </a:r>
            <a:r>
              <a:rPr lang="km-KH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និង </a:t>
            </a:r>
            <a:r>
              <a:rPr lang="en-US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Python GUI</a:t>
            </a:r>
          </a:p>
          <a:p>
            <a:pPr indent="685800">
              <a:lnSpc>
                <a:spcPct val="150000"/>
              </a:lnSpc>
              <a:spcAft>
                <a:spcPts val="12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កាលពី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slide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មុនអ្នកបានដឹងហើយអំពី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GUI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ដូច្នេះនៅក្នុង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slide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នេះអ្នកនិងបានដឹងអំពីរបៀបដំឡើង និងការប្រើប្រាស់របស់វា។</a:t>
            </a:r>
          </a:p>
        </p:txBody>
      </p:sp>
    </p:spTree>
    <p:extLst>
      <p:ext uri="{BB962C8B-B14F-4D97-AF65-F5344CB8AC3E}">
        <p14:creationId xmlns:p14="http://schemas.microsoft.com/office/powerpoint/2010/main" val="23339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591" y="1238020"/>
            <a:ext cx="7910818" cy="54834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2694" y="195427"/>
            <a:ext cx="1064110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5050" indent="-342900">
              <a:lnSpc>
                <a:spcPct val="15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របៀបទាញយក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</a:t>
            </a:r>
          </a:p>
          <a:p>
            <a:pPr marL="692150">
              <a:lnSpc>
                <a:spcPct val="150000"/>
              </a:lnSpc>
              <a:spcAft>
                <a:spcPts val="6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ដើម្បីទាញយក ឬ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Download Python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យើងត្រូវចូលទៅកាន់គេហទំព័រខាងក្រោម រួចយកពាក្យ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Download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43350" y="1612105"/>
            <a:ext cx="1481138" cy="3071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00413" y="3219451"/>
            <a:ext cx="1047750" cy="428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05784" y="12435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3350" y="28501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5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949" y="860612"/>
            <a:ext cx="8476103" cy="58608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2694" y="0"/>
            <a:ext cx="10641106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2150">
              <a:lnSpc>
                <a:spcPct val="150000"/>
              </a:lnSpc>
              <a:spcAft>
                <a:spcPts val="600"/>
              </a:spcAft>
            </a:pPr>
            <a:r>
              <a:rPr lang="km-KH" dirty="0" smtClean="0"/>
              <a:t>បន្ទាប់មកយើងធ្វើការទាញយក ឬ </a:t>
            </a:r>
            <a:r>
              <a:rPr lang="en-US" dirty="0" smtClean="0"/>
              <a:t>Download </a:t>
            </a:r>
            <a:r>
              <a:rPr lang="km-KH" dirty="0" smtClean="0"/>
              <a:t>ដោយចុចលើប៊ូតុងពណ៌លឿងខាងក្រោមនេះ៖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03438" y="4038601"/>
            <a:ext cx="1687512" cy="428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90950" y="40682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8533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2694" y="572798"/>
            <a:ext cx="1064110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5050" indent="-342900">
              <a:lnSpc>
                <a:spcPct val="150000"/>
              </a:lnSpc>
              <a:spcAft>
                <a:spcPts val="600"/>
              </a:spcAft>
              <a:buFont typeface="+mj-lt"/>
              <a:buAutoNum type="alphaLcPeriod" startAt="2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របៀបដំឡើង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</a:t>
            </a:r>
          </a:p>
          <a:p>
            <a:pPr marL="692150">
              <a:lnSpc>
                <a:spcPct val="150000"/>
              </a:lnSpc>
              <a:spcAft>
                <a:spcPts val="6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បន្ទាបើពីយើងទាញយក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Python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រួចយើងក៏ទទួលបាន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file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មួយឈ្មោះ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“python-3.10.6-amd64.exe”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31" y="1809919"/>
            <a:ext cx="9146139" cy="33136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75100" y="3488871"/>
            <a:ext cx="239395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2694" y="5360389"/>
            <a:ext cx="106411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2150">
              <a:lnSpc>
                <a:spcPct val="150000"/>
              </a:lnSpc>
              <a:spcAft>
                <a:spcPts val="6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ក្រោយមក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double click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លើវាដើម្បីធ្វើការដំឡើង។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F232-D96C-4BCE-A65E-27CEBC75B45B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92" y="957944"/>
            <a:ext cx="8487816" cy="52154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98924" y="5702415"/>
            <a:ext cx="2697163" cy="315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52900" y="4049272"/>
            <a:ext cx="6102350" cy="869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80220" y="57024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0220" y="4344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4837" y="301737"/>
            <a:ext cx="10641106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2150">
              <a:lnSpc>
                <a:spcPct val="150000"/>
              </a:lnSpc>
              <a:spcAft>
                <a:spcPts val="600"/>
              </a:spcAft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បន្ទាប់មកត្រូវចុចសញ្ញា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Tick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រួចចុចពាក្យ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“Customize installation”</a:t>
            </a:r>
          </a:p>
        </p:txBody>
      </p:sp>
    </p:spTree>
    <p:extLst>
      <p:ext uri="{BB962C8B-B14F-4D97-AF65-F5344CB8AC3E}">
        <p14:creationId xmlns:p14="http://schemas.microsoft.com/office/powerpoint/2010/main" val="6473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614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Consolas</vt:lpstr>
      <vt:lpstr>DaunPenh</vt:lpstr>
      <vt:lpstr>Khmer OS Battambang</vt:lpstr>
      <vt:lpstr>Khmer OS Muol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Pheaktra Chhay</dc:creator>
  <cp:lastModifiedBy>Pheaktra Chhay</cp:lastModifiedBy>
  <cp:revision>33</cp:revision>
  <dcterms:created xsi:type="dcterms:W3CDTF">2022-08-28T10:55:50Z</dcterms:created>
  <dcterms:modified xsi:type="dcterms:W3CDTF">2022-08-29T07:18:10Z</dcterms:modified>
</cp:coreProperties>
</file>