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318B-FEDA-414A-8514-A394590E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7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DFDA-B91A-4431-A485-05456BD0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2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heaktra/CalculatorGUI" TargetMode="External"/><Relationship Id="rId2" Type="http://schemas.openxmlformats.org/officeDocument/2006/relationships/hyperlink" Target="https://github.com/cpheaktra/CalculatorGUI/blob/main/calculator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0A540-3F0A-2E64-413E-93295F49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-353943"/>
            <a:ext cx="2784764" cy="2784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1700" y="622940"/>
            <a:ext cx="473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800" y="1929854"/>
            <a:ext cx="9804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GUI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Polyvann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01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 Member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800" y="4318000"/>
            <a:ext cx="27940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Chhay Pheaktra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Hea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Choeurn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Hian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Yan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Heng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Sothib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300" y="4318000"/>
            <a:ext cx="3378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Raksmey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 Vanda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Sanha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Hok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Kimhai</a:t>
            </a:r>
            <a:endParaRPr lang="en-US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2600" y="43180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9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Tokla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Dim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589522"/>
            <a:ext cx="5837824" cy="357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837" y="22670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Next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“Install for all user”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ចុច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0225" y="4817270"/>
            <a:ext cx="800894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3648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0" y="1589521"/>
            <a:ext cx="5829033" cy="35783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84645" y="2226944"/>
            <a:ext cx="1273630" cy="25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58068" y="2169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1236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288" y="4817270"/>
            <a:ext cx="896178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53" y="154369"/>
            <a:ext cx="4619224" cy="2842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598" y="660032"/>
            <a:ext cx="513229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Progress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កំពុងដំឡើង ដូច្នេះយើងត្រូវធ្វើការរង់ចាំប្រហែលជា ១នាទី ឬអាចលើសនឹង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6" y="3063006"/>
            <a:ext cx="5024718" cy="3084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4753" y="3864379"/>
            <a:ext cx="46192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was successful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មានន័យថាការដំឡើងរបស់យើងត្រូវបានបញ្ចប់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8400" y="653677"/>
            <a:ext cx="10058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Source Code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នៃ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Project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ត្រូវចូលទៅកាន់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https://github.com/cpheaktra/CalculatorGUI/blob/main/calculator.py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ឬចូលទៅមើល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ទាំងមូល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https://github.com/cpheaktra/CalculatorGUI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862" y="2416277"/>
            <a:ext cx="3217938" cy="39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3" y="478428"/>
            <a:ext cx="4624088" cy="6059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9299" y="701015"/>
            <a:ext cx="36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library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Tkinter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3262313" y="885681"/>
            <a:ext cx="2466986" cy="37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7766" y="1304153"/>
            <a:ext cx="53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ប្រកាសអញ្ញាត្តិមួយឈ្មោះ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មានតម្លៃ ទទេ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695575" y="1488819"/>
            <a:ext cx="2952191" cy="228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7766" y="1973128"/>
            <a:ext cx="531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សម្រាប់បញ្ចូលលេខឬសញ្ញាចូលទៅក្នុង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box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2695575" y="2178844"/>
            <a:ext cx="2952191" cy="117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7766" y="3125887"/>
            <a:ext cx="531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សម្រាប់ធ្វើការគណនាដោយប្រើ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eval()</a:t>
            </a:r>
            <a:r>
              <a:rPr lang="km-KH" dirty="0" smtClean="0">
                <a:solidFill>
                  <a:srgbClr val="FFFF00"/>
                </a:solidFill>
                <a:latin typeface="Consolas" panose="020B0609020204030204" pitchFamily="49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និងបង្ហាញលទ្ធផលទៅក្នុង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box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838450" y="3295650"/>
            <a:ext cx="2809316" cy="153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7766" y="4281577"/>
            <a:ext cx="53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សម្រាប់បង្ហាញពាក្យ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ពេលបញ្ចូលខុស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4119563" y="4466243"/>
            <a:ext cx="1528203" cy="396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766" y="5363934"/>
            <a:ext cx="53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clear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2426494" y="5534025"/>
            <a:ext cx="3221272" cy="14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8" y="728453"/>
            <a:ext cx="8170324" cy="5627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0932" y="847438"/>
            <a:ext cx="345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Window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About Us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3797300" y="1170604"/>
            <a:ext cx="4693632" cy="131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90932" y="4374409"/>
            <a:ext cx="345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Window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Help &amp; Support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3700463" y="4591051"/>
            <a:ext cx="4790469" cy="10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965200"/>
            <a:ext cx="10566927" cy="473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37" y="237837"/>
            <a:ext cx="345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 </a:t>
            </a:r>
            <a:r>
              <a:rPr lang="en-US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main function</a:t>
            </a:r>
            <a:endParaRPr lang="en-US" dirty="0">
              <a:solidFill>
                <a:srgbClr val="FFC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8537" y="1101437"/>
            <a:ext cx="345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 Screen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2772229" y="1286103"/>
            <a:ext cx="4576308" cy="477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33500" y="2029460"/>
            <a:ext cx="5589813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92390" y="2304534"/>
            <a:ext cx="29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Menu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 flipV="1">
            <a:off x="6923313" y="2489200"/>
            <a:ext cx="1069077" cy="14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33500" y="4267091"/>
            <a:ext cx="6658890" cy="589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25863" y="4267091"/>
            <a:ext cx="29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box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25" name="Straight Arrow Connector 24"/>
          <p:cNvCxnSpPr>
            <a:stCxn id="22" idx="3"/>
            <a:endCxn id="24" idx="1"/>
          </p:cNvCxnSpPr>
          <p:nvPr/>
        </p:nvCxnSpPr>
        <p:spPr>
          <a:xfrm flipV="1">
            <a:off x="7992390" y="4451757"/>
            <a:ext cx="533473" cy="110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33499" y="4957917"/>
            <a:ext cx="9465093" cy="61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98353" y="6140633"/>
            <a:ext cx="29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clear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34" name="Straight Arrow Connector 33"/>
          <p:cNvCxnSpPr>
            <a:stCxn id="31" idx="2"/>
            <a:endCxn id="33" idx="0"/>
          </p:cNvCxnSpPr>
          <p:nvPr/>
        </p:nvCxnSpPr>
        <p:spPr>
          <a:xfrm>
            <a:off x="6066046" y="5572234"/>
            <a:ext cx="288644" cy="568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7" y="291632"/>
            <a:ext cx="11557747" cy="36177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453" y="3156011"/>
            <a:ext cx="9465093" cy="61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6588" y="4190809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ដើម្បីធ្វើការគណនា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1"/>
          </p:cNvCxnSpPr>
          <p:nvPr/>
        </p:nvCxnSpPr>
        <p:spPr>
          <a:xfrm rot="10800000" flipH="1" flipV="1">
            <a:off x="1363452" y="3463169"/>
            <a:ext cx="173135" cy="912305"/>
          </a:xfrm>
          <a:prstGeom prst="bentConnector3">
            <a:avLst>
              <a:gd name="adj1" fmla="val -932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63453" y="2500206"/>
            <a:ext cx="9990347" cy="54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6586" y="4610142"/>
            <a:ext cx="70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+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ដើម្បីធ្វើផលបូក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3452" y="1824232"/>
            <a:ext cx="10201019" cy="54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63452" y="1154980"/>
            <a:ext cx="10389277" cy="54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63452" y="465559"/>
            <a:ext cx="10201020" cy="54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36587" y="5029475"/>
            <a:ext cx="70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-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ដើម្បីធ្វើផលដក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6587" y="5448808"/>
            <a:ext cx="70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*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ដើម្បីធ្វើផលគុណ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587" y="5870890"/>
            <a:ext cx="70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ដើម្បីធ្វើផលចែក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23" name="Elbow Connector 22"/>
          <p:cNvCxnSpPr>
            <a:stCxn id="12" idx="1"/>
            <a:endCxn id="14" idx="1"/>
          </p:cNvCxnSpPr>
          <p:nvPr/>
        </p:nvCxnSpPr>
        <p:spPr>
          <a:xfrm rot="10800000" flipH="1" flipV="1">
            <a:off x="1363452" y="2772020"/>
            <a:ext cx="173133" cy="2022787"/>
          </a:xfrm>
          <a:prstGeom prst="bentConnector3">
            <a:avLst>
              <a:gd name="adj1" fmla="val -20193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1"/>
            <a:endCxn id="18" idx="1"/>
          </p:cNvCxnSpPr>
          <p:nvPr/>
        </p:nvCxnSpPr>
        <p:spPr>
          <a:xfrm rot="10800000" flipH="1" flipV="1">
            <a:off x="1363451" y="2096047"/>
            <a:ext cx="173135" cy="3118094"/>
          </a:xfrm>
          <a:prstGeom prst="bentConnector3">
            <a:avLst>
              <a:gd name="adj1" fmla="val -3184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1"/>
            <a:endCxn id="19" idx="1"/>
          </p:cNvCxnSpPr>
          <p:nvPr/>
        </p:nvCxnSpPr>
        <p:spPr>
          <a:xfrm rot="10800000" flipH="1" flipV="1">
            <a:off x="1363451" y="1426794"/>
            <a:ext cx="173135" cy="4206679"/>
          </a:xfrm>
          <a:prstGeom prst="bentConnector3">
            <a:avLst>
              <a:gd name="adj1" fmla="val -4504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1"/>
            <a:endCxn id="20" idx="1"/>
          </p:cNvCxnSpPr>
          <p:nvPr/>
        </p:nvCxnSpPr>
        <p:spPr>
          <a:xfrm rot="10800000" flipH="1" flipV="1">
            <a:off x="1363451" y="737374"/>
            <a:ext cx="173135" cy="5318182"/>
          </a:xfrm>
          <a:prstGeom prst="bentConnector3">
            <a:avLst>
              <a:gd name="adj1" fmla="val -582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1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19" y="210475"/>
            <a:ext cx="10201212" cy="4004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5503" y="3568493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5503" y="2922088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5503" y="2279156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5503" y="1646198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5503" y="999793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5503" y="379023"/>
            <a:ext cx="9044570" cy="485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46189" y="4336122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6189" y="4742742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6189" y="5143891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6189" y="5545040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6189" y="5946189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6189" y="6336967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24" name="Elbow Connector 23"/>
          <p:cNvCxnSpPr>
            <a:stCxn id="7" idx="1"/>
            <a:endCxn id="17" idx="1"/>
          </p:cNvCxnSpPr>
          <p:nvPr/>
        </p:nvCxnSpPr>
        <p:spPr>
          <a:xfrm rot="10800000" flipV="1">
            <a:off x="2146189" y="3811014"/>
            <a:ext cx="129314" cy="709774"/>
          </a:xfrm>
          <a:prstGeom prst="bentConnector3">
            <a:avLst>
              <a:gd name="adj1" fmla="val 2431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18" idx="1"/>
          </p:cNvCxnSpPr>
          <p:nvPr/>
        </p:nvCxnSpPr>
        <p:spPr>
          <a:xfrm rot="10800000" flipV="1">
            <a:off x="2146189" y="3164608"/>
            <a:ext cx="129314" cy="1762799"/>
          </a:xfrm>
          <a:prstGeom prst="bentConnector3">
            <a:avLst>
              <a:gd name="adj1" fmla="val 400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1"/>
            <a:endCxn id="19" idx="1"/>
          </p:cNvCxnSpPr>
          <p:nvPr/>
        </p:nvCxnSpPr>
        <p:spPr>
          <a:xfrm rot="10800000" flipV="1">
            <a:off x="2146189" y="2521677"/>
            <a:ext cx="129314" cy="2806880"/>
          </a:xfrm>
          <a:prstGeom prst="bentConnector3">
            <a:avLst>
              <a:gd name="adj1" fmla="val 5573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1"/>
            <a:endCxn id="20" idx="1"/>
          </p:cNvCxnSpPr>
          <p:nvPr/>
        </p:nvCxnSpPr>
        <p:spPr>
          <a:xfrm rot="10800000" flipV="1">
            <a:off x="2146189" y="1888718"/>
            <a:ext cx="129314" cy="3840987"/>
          </a:xfrm>
          <a:prstGeom prst="bentConnector3">
            <a:avLst>
              <a:gd name="adj1" fmla="val 7481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1"/>
            <a:endCxn id="21" idx="1"/>
          </p:cNvCxnSpPr>
          <p:nvPr/>
        </p:nvCxnSpPr>
        <p:spPr>
          <a:xfrm rot="10800000" flipV="1">
            <a:off x="2146189" y="1242313"/>
            <a:ext cx="129314" cy="4888541"/>
          </a:xfrm>
          <a:prstGeom prst="bentConnector3">
            <a:avLst>
              <a:gd name="adj1" fmla="val 9389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22" idx="1"/>
          </p:cNvCxnSpPr>
          <p:nvPr/>
        </p:nvCxnSpPr>
        <p:spPr>
          <a:xfrm rot="10800000" flipV="1">
            <a:off x="2146189" y="621543"/>
            <a:ext cx="129314" cy="5900089"/>
          </a:xfrm>
          <a:prstGeom prst="bentConnector3">
            <a:avLst>
              <a:gd name="adj1" fmla="val 11410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1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75" y="2782149"/>
            <a:ext cx="9427710" cy="3939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9675" y="2964180"/>
            <a:ext cx="8281825" cy="451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9675" y="3547225"/>
            <a:ext cx="8281825" cy="451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49674" y="4137591"/>
            <a:ext cx="8281825" cy="451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9673" y="4713180"/>
            <a:ext cx="8281825" cy="451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9673" y="5306490"/>
            <a:ext cx="8281825" cy="451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9673" y="6292850"/>
            <a:ext cx="1715927" cy="22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01682" y="2289042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1682" y="1880939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1682" y="1472836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1682" y="1064733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1681" y="195634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បង្ហាញ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GUI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លើ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Screen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8" name="Elbow Connector 17"/>
          <p:cNvCxnSpPr>
            <a:stCxn id="6" idx="1"/>
            <a:endCxn id="12" idx="1"/>
          </p:cNvCxnSpPr>
          <p:nvPr/>
        </p:nvCxnSpPr>
        <p:spPr>
          <a:xfrm rot="10800000">
            <a:off x="2401683" y="2473709"/>
            <a:ext cx="47993" cy="716379"/>
          </a:xfrm>
          <a:prstGeom prst="bentConnector3">
            <a:avLst>
              <a:gd name="adj1" fmla="val 4969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13" idx="1"/>
          </p:cNvCxnSpPr>
          <p:nvPr/>
        </p:nvCxnSpPr>
        <p:spPr>
          <a:xfrm rot="10800000">
            <a:off x="2401683" y="2065606"/>
            <a:ext cx="47993" cy="1707527"/>
          </a:xfrm>
          <a:prstGeom prst="bentConnector3">
            <a:avLst>
              <a:gd name="adj1" fmla="val 8674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14" idx="1"/>
          </p:cNvCxnSpPr>
          <p:nvPr/>
        </p:nvCxnSpPr>
        <p:spPr>
          <a:xfrm rot="10800000">
            <a:off x="2401682" y="1657502"/>
            <a:ext cx="47992" cy="2705996"/>
          </a:xfrm>
          <a:prstGeom prst="bentConnector3">
            <a:avLst>
              <a:gd name="adj1" fmla="val 12378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1"/>
            <a:endCxn id="15" idx="1"/>
          </p:cNvCxnSpPr>
          <p:nvPr/>
        </p:nvCxnSpPr>
        <p:spPr>
          <a:xfrm rot="10800000">
            <a:off x="2401683" y="1249399"/>
            <a:ext cx="47991" cy="3689688"/>
          </a:xfrm>
          <a:prstGeom prst="bentConnector3">
            <a:avLst>
              <a:gd name="adj1" fmla="val 16613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1"/>
            <a:endCxn id="34" idx="1"/>
          </p:cNvCxnSpPr>
          <p:nvPr/>
        </p:nvCxnSpPr>
        <p:spPr>
          <a:xfrm rot="10800000">
            <a:off x="2401681" y="880863"/>
            <a:ext cx="47992" cy="4651534"/>
          </a:xfrm>
          <a:prstGeom prst="bentConnector3">
            <a:avLst>
              <a:gd name="adj1" fmla="val 21111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01681" y="696197"/>
            <a:ext cx="75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“ </a:t>
            </a:r>
            <a:r>
              <a:rPr lang="en-US" dirty="0" smtClean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38" name="Elbow Connector 37"/>
          <p:cNvCxnSpPr>
            <a:stCxn id="11" idx="1"/>
            <a:endCxn id="16" idx="1"/>
          </p:cNvCxnSpPr>
          <p:nvPr/>
        </p:nvCxnSpPr>
        <p:spPr>
          <a:xfrm rot="10800000">
            <a:off x="2401681" y="380301"/>
            <a:ext cx="47992" cy="6026343"/>
          </a:xfrm>
          <a:prstGeom prst="bentConnector3">
            <a:avLst>
              <a:gd name="adj1" fmla="val 25874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6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6670" y="2828836"/>
            <a:ext cx="4238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329" y="558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 smtClean="0">
                <a:solidFill>
                  <a:srgbClr val="FFC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600" y="1397000"/>
            <a:ext cx="56861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សេចក្តីផ្តើម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400" y="1003300"/>
            <a:ext cx="100584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សេចក្តីផ្តើម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ម៉ាស៊ីនគិតលេខ 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Calculator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គឺជាឧបករណ៍អេឡិចត្រូចនិកមួយប្រភេទដែលត្រូវបានប្រើសម្រាប់ធ្វើការគណនាលេខដូចជាបូក ដក គុណ និងចែក ព្រមទាំងធ្វើការគណនាស្វ័យគុណ ឬឫសការេ និងការគណនាទៅលើលំហាត់ពីជគណិតដែលមានលក្ខណៈស្មុគស្មាញផងដែរ។ ម៉ាស៊ីនគិតលេខត្រូវបានបង្កើតឡើងដើម្បីជួយសម្រួលដល់វិស័យអប់ វិស័យពាណិជ្ជកម្ម និងវិស័យផ្សេងៗទៀតក្នុងការគណនាឱ្យបានរហ័ស និងច្បាស់លាស់។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នេះយើងនិងណែនាំឱ្យស្គាស់ពី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ដែលត្រូវបានសរសេរដោយភាសាកម្មវិធីកម្រិកខ្ពស់មួយមានឈ្មោះថា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653677"/>
            <a:ext cx="10058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អ្វីទៅជា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គឺជាភាសាកម្រិកខ្ពស់មួយ ហើយវាក៏ជាភាសាកម្មវិធីមួយដែលត្រូវបានប្រើសម្រាប់គោលបំណងទូទៅផងដែរ។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ជាភាសាកម្មវិធីមួយដែលត្រូវបានគេស្គាល់ថាជា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មានន័យថារាល់ការប្រកាសអញ្ញាត្តិក្នុង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ពុំចាំបាច់ប្រើ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ណាមួយមកបញ្ជាក់ឡើយ។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6411" y="3050596"/>
            <a:ext cx="5526742" cy="889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 = 10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y = 9.99</a:t>
            </a:r>
          </a:p>
          <a:p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</a:rPr>
              <a:t> = “Hello RUPP”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400" y="4020671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ការប្រកាសបែបនេះមានន័យថា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ជាចំនួនគត់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ជាចំនួនទសភាគ 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z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ជាឃ្លា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String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ចុះអ្វីទៅ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GUI?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គឺជាភាសាកម្មវិធីកម្រិតខ្ពស់មួយដែលត្រូវបានគេប្រើប្រាស់ក្នុងគោលបំណងជាច្រើន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ជាពិសេសការបង្កើតកម្មវិធីកុំព្យូទ័រតែម្តង។ 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យើងនឹងបង្កើត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មួយគឺ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1998383"/>
            <a:ext cx="10058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កាលពី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មុនអ្នកបានដឹងហើយអំពី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នេះអ្នកនិងបានដឹងអំពីរបៀបដំឡើង និងការប្រើប្រាស់របស់វា។</a:t>
            </a:r>
          </a:p>
        </p:txBody>
      </p:sp>
    </p:spTree>
    <p:extLst>
      <p:ext uri="{BB962C8B-B14F-4D97-AF65-F5344CB8AC3E}">
        <p14:creationId xmlns:p14="http://schemas.microsoft.com/office/powerpoint/2010/main" val="2333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91" y="1238020"/>
            <a:ext cx="7910818" cy="5483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195427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ឬ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 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យើងត្រូវចូលទៅកាន់គេហទំព័រខាងក្រោម រួចយកពាក្យ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3350" y="1612105"/>
            <a:ext cx="1481138" cy="307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0413" y="3219451"/>
            <a:ext cx="1047750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5784" y="1243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350" y="2850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49" y="860612"/>
            <a:ext cx="8476103" cy="5860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0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/>
              <a:t>បន្ទាប់មកយើងធ្វើការទាញយក ឬ </a:t>
            </a:r>
            <a:r>
              <a:rPr lang="en-US" dirty="0" smtClean="0"/>
              <a:t>Download </a:t>
            </a:r>
            <a:r>
              <a:rPr lang="km-KH" dirty="0" smtClean="0"/>
              <a:t>ដោយចុចលើប៊ូតុងពណ៌លឿងខាងក្រោមនេះ៖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3438" y="4038601"/>
            <a:ext cx="1687512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0950" y="4068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53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694" y="572798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 startAt="2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បន្ទាបើពីយើងទាញយក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រួចយើងក៏ទទួលបាន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“python-3.10.6-amd64.exe”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31" y="1809919"/>
            <a:ext cx="9146139" cy="3313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5100" y="3488871"/>
            <a:ext cx="239395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2694" y="5360389"/>
            <a:ext cx="10641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ក្រោយមក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click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លើវាដើម្បីធ្វើការដំឡើង។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92" y="957944"/>
            <a:ext cx="8487816" cy="521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8924" y="5702415"/>
            <a:ext cx="2697163" cy="315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2900" y="4049272"/>
            <a:ext cx="6102350" cy="8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220" y="5702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20" y="4344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837" y="30173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“Customize 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647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837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Consolas</vt:lpstr>
      <vt:lpstr>DaunPenh</vt:lpstr>
      <vt:lpstr>Khmer OS</vt:lpstr>
      <vt:lpstr>Khmer OS Battambang</vt:lpstr>
      <vt:lpstr>Khmer OS Muol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 Chhay</dc:creator>
  <cp:lastModifiedBy>Pheaktra Chhay</cp:lastModifiedBy>
  <cp:revision>46</cp:revision>
  <dcterms:created xsi:type="dcterms:W3CDTF">2022-08-28T10:55:50Z</dcterms:created>
  <dcterms:modified xsi:type="dcterms:W3CDTF">2022-08-30T13:06:50Z</dcterms:modified>
</cp:coreProperties>
</file>