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Royal University of Phnom Penh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6318B-FEDA-414A-8514-A394590E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76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Royal University of Phnom Penh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CDFDA-B91A-4431-A485-05456BD0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2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2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70A540-3F0A-2E64-413E-93295F49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-353943"/>
            <a:ext cx="2784764" cy="2784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1700" y="622940"/>
            <a:ext cx="473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សាកលវិទ្យាល័យភូមិន្ទភ្នំពេញ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Royal University of Phnom Penh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800" y="1929854"/>
            <a:ext cx="9804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GUI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Polyvann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Group 01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 Member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800" y="4318000"/>
            <a:ext cx="27940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Chhay Pheaktra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Hea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Choeurn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Hian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Yan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Heng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Sothib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3300" y="4318000"/>
            <a:ext cx="33782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Dom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Raksmey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Ho Vanda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Kim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Sanha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Hok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Kimhai</a:t>
            </a:r>
            <a:endParaRPr lang="en-US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2600" y="431800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9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Tokla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10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Sokhim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10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Dim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Vakhim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" y="1589522"/>
            <a:ext cx="5837824" cy="3578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837" y="226707"/>
            <a:ext cx="1064110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បន្ទាប់មកត្រូវចុច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Next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រួចចុចសញ្ញា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Tick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លើពាក្យ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“Install for all user”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ចុច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0225" y="4817270"/>
            <a:ext cx="800894" cy="288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3648" y="47766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60" y="1589521"/>
            <a:ext cx="5829033" cy="35783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84645" y="2226944"/>
            <a:ext cx="1273630" cy="25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58068" y="2169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51236" y="47766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288" y="4817270"/>
            <a:ext cx="896178" cy="288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53" y="154369"/>
            <a:ext cx="4619224" cy="2842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598" y="660032"/>
            <a:ext cx="513229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Setup Progress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កំពុងដំឡើង ដូច្នេះយើងត្រូវធ្វើការរង់ចាំប្រហែលជា ១នាទី ឬអាចលើសនឹង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6" y="3063006"/>
            <a:ext cx="5024718" cy="30845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4753" y="3864379"/>
            <a:ext cx="46192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Setup was successful</a:t>
            </a: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មានន័យថាការដំឡើងរបស់យើងត្រូវបានបញ្ចប់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8400" y="653677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Source Code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នៃ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Project</a:t>
            </a:r>
            <a:endParaRPr lang="en-US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ដើម្បីទាញយក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Source Code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ត្រូវចូលទៅកាន់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6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9329" y="558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 smtClean="0">
                <a:solidFill>
                  <a:srgbClr val="FFC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មាតិកា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600" y="1397000"/>
            <a:ext cx="568617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សេចក្តីផ្តើម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របៀបដំឡើង និងការប្រើប្រាស់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Source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68400" y="1003300"/>
            <a:ext cx="100584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សេចក្តីផ្តើម</a:t>
            </a:r>
            <a:endParaRPr lang="en-US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ម៉ាស៊ីនគិតលេខ ឬ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Calculator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គឺជាឧបករណ៍អេឡិចត្រូចនិកមួយប្រភេទដែលត្រូវបានប្រើសម្រាប់ធ្វើការគណនាលេខដូចជាបូក ដក គុណ និងចែក ព្រមទាំងធ្វើការគណនាស្វ័យគុណ ឬឫសការេ និងការគណនាទៅលើលំហាត់ពីជគណិតដែលមានលក្ខណៈស្មុគស្មាញផងដែរ។ ម៉ាស៊ីនគិតលេខត្រូវបានបង្កើតឡើងដើម្បីជួយសម្រួលដល់វិស័យអប់ វិស័យពាណិជ្ជកម្ម និងវិស័យផ្សេងៗទៀតក្នុងការគណនាឱ្យបានរហ័ស និងច្បាស់លាស់។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នេះយើងនិងណែនាំឱ្យស្គាស់ពី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Calculator 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ដែលត្រូវបានសរសេរដោយភាសាកម្មវិធីកម្រិកខ្ពស់មួយមានឈ្មោះថា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8400" y="653677"/>
            <a:ext cx="100584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អ្វីទៅជា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និង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GUI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គឺជាភាសាកម្រិកខ្ពស់មួយ ហើយវាក៏ជាភាសាកម្មវិធីមួយដែលត្រូវបានប្រើសម្រាប់គោលបំណងទូទៅផងដែរ។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ជាភាសាកម្មវិធីមួយដែលត្រូវបានគេស្គាល់ថាជា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 Type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មានន័យថារាល់ការប្រកាសអញ្ញាត្តិក្នុង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ពុំចាំបាច់ប្រើ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ណាមួយមកបញ្ជាក់ឡើយ។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6411" y="3050596"/>
            <a:ext cx="5526742" cy="8893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x = 10	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y = 9.99</a:t>
            </a:r>
          </a:p>
          <a:p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 smtClean="0">
                <a:latin typeface="Consolas" panose="020B0609020204030204" pitchFamily="49" charset="0"/>
              </a:rPr>
              <a:t> = “Hello RUPP”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400" y="4020671"/>
            <a:ext cx="1005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ការប្រកាសបែបនេះមានន័យថា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x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ជាចំនួនគត់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ជាចំនួនទសភាគ 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z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ជាឃ្លា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String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ចុះអ្វីទៅ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GUI?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គឺជាភាសាកម្មវិធីកម្រិតខ្ពស់មួយដែលត្រូវបានគេប្រើប្រាស់ក្នុងគោលបំណងជាច្រើន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ជាពិសេសការបង្កើតកម្មវិធីកុំព្យូទ័រតែម្តង។ 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យើងនឹងបង្កើត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មួយគឺ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Calculator GUI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8400" y="1998383"/>
            <a:ext cx="100584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របៀបដំឡើង និងការប្រើប្រាស់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និង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GUI</a:t>
            </a:r>
          </a:p>
          <a:p>
            <a:pPr indent="685800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កាលពី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slide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មុនអ្នកបានដឹងហើយអំពី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ដូច្នេះនៅក្នុង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slide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នេះអ្នកនិងបានដឹងអំពីរបៀបដំឡើង និងការប្រើប្រាស់របស់វា។</a:t>
            </a:r>
          </a:p>
        </p:txBody>
      </p:sp>
    </p:spTree>
    <p:extLst>
      <p:ext uri="{BB962C8B-B14F-4D97-AF65-F5344CB8AC3E}">
        <p14:creationId xmlns:p14="http://schemas.microsoft.com/office/powerpoint/2010/main" val="2333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91" y="1238020"/>
            <a:ext cx="7910818" cy="5483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694" y="195427"/>
            <a:ext cx="1064110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របៀបទាញយក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</a:t>
            </a: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ដើម្បីទាញយក ឬ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 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យើងត្រូវចូលទៅកាន់គេហទំព័រខាងក្រោម រួចយកពាក្យ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3350" y="1612105"/>
            <a:ext cx="1481138" cy="307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00413" y="3219451"/>
            <a:ext cx="1047750" cy="428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5784" y="1243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3350" y="2850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49" y="860612"/>
            <a:ext cx="8476103" cy="5860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694" y="0"/>
            <a:ext cx="1064110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/>
              <a:t>បន្ទាប់មកយើងធ្វើការទាញយក ឬ </a:t>
            </a:r>
            <a:r>
              <a:rPr lang="en-US" dirty="0" smtClean="0"/>
              <a:t>Download </a:t>
            </a:r>
            <a:r>
              <a:rPr lang="km-KH" dirty="0" smtClean="0"/>
              <a:t>ដោយចុចលើប៊ូតុងពណ៌លឿងខាងក្រោមនេះ៖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3438" y="4038601"/>
            <a:ext cx="1687512" cy="428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0950" y="4068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53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2694" y="572798"/>
            <a:ext cx="1064110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lphaLcPeriod" startAt="2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របៀបដំឡើង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</a:t>
            </a: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បន្ទាបើពីយើងទាញយក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រួចយើងក៏ទទួលបាន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មួយឈ្មោះ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“python-3.10.6-amd64.exe”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31" y="1809919"/>
            <a:ext cx="9146139" cy="33136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75100" y="3488871"/>
            <a:ext cx="239395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2694" y="5360389"/>
            <a:ext cx="106411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ក្រោយមក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 click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លើវាដើម្បីធ្វើការដំឡើង។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92" y="957944"/>
            <a:ext cx="8487816" cy="521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98924" y="5702415"/>
            <a:ext cx="2697163" cy="315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52900" y="4049272"/>
            <a:ext cx="6102350" cy="869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0220" y="57024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0220" y="4344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4837" y="301737"/>
            <a:ext cx="1064110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បន្ទាប់មកត្រូវចុចសញ្ញា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Tick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រួចចុចពាក្យ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“Customize installation”</a:t>
            </a:r>
          </a:p>
        </p:txBody>
      </p:sp>
    </p:spTree>
    <p:extLst>
      <p:ext uri="{BB962C8B-B14F-4D97-AF65-F5344CB8AC3E}">
        <p14:creationId xmlns:p14="http://schemas.microsoft.com/office/powerpoint/2010/main" val="647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604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Consolas</vt:lpstr>
      <vt:lpstr>DaunPenh</vt:lpstr>
      <vt:lpstr>Khmer OS Battambang</vt:lpstr>
      <vt:lpstr>Khmer OS Muol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 Chhay</dc:creator>
  <cp:lastModifiedBy>Pheaktra Chhay</cp:lastModifiedBy>
  <cp:revision>30</cp:revision>
  <dcterms:created xsi:type="dcterms:W3CDTF">2022-08-28T10:55:50Z</dcterms:created>
  <dcterms:modified xsi:type="dcterms:W3CDTF">2022-08-29T06:21:23Z</dcterms:modified>
</cp:coreProperties>
</file>