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81C8-CF07-4902-9401-1FA8BDBFC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992E-0D65-42DC-BD06-52907B83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2B42-D307-47E1-8D90-245D9E3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1F1A-4551-4EA2-A3A0-5FDD2AF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0D72-8953-4B94-BFE0-4F0D337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3B92-69A3-4963-A79F-7F7F8AC0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9320-A0AC-4308-AC72-2AFEFDDD2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CF796-0A98-49F6-8CFA-F1D3FCD6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C022-B160-4998-90C8-F2860DB8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784E-6C4C-404E-9E4D-F6137EBF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95872-C3BF-4D6B-8730-567E90DE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9508B-7B59-4A82-B5BF-A11CF546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2A23E-B84E-4886-AAAB-4D731282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3133-AB9D-4D3F-A8CA-86BA69C0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E421-5D04-4ACE-B012-566D07BA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2E21-45FE-4EC2-B74C-F203961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6654-8F2F-4783-964A-C3AC635C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3DC9-9B5C-4178-AAE8-8F817D9C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03F34-BC4E-4C12-BDAB-4DC258D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E48F-C2D5-49C1-8C1E-1CE75A91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6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9FD9-155A-4051-9521-C3C838B1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6A17-5284-441D-B49D-EAE70E54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38B90-1E90-44DF-8C47-AF66EC71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E52F-989D-49C8-BEA5-442B9D17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187D4-BA26-421A-BA12-145CFB98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8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99BE-2B47-4DB9-9ED9-43A255D3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C022-0BFE-4B65-B9C6-A3432C2F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07463-61DF-4B6A-B6A9-DF483E8BC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C2EB8-8418-4889-9467-5915094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1A458-BA3A-486B-916F-04A48BCF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1EF5-1E38-4D37-829F-EB9175D7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AC1D-ADB3-421F-9298-83411525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155C3-9537-4A6F-975A-F99484AD8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F89B8-2EC9-48CA-8E20-9D053DC5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4EA0E-54D0-41ED-B965-E6098BAC3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83BE2-1C3C-4FC3-9BF6-925FC6EE9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A49056-D208-4155-AAA0-7DC41B30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EBAE-3963-4761-9554-FE1D5361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2F85A-683F-4A1F-8E77-FB811E86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2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80BAD-962E-4B55-B8F5-890AA852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E1265-555A-40B8-B18C-C715D845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F506-2003-4B6E-BBC0-29027DB8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1432-6004-4E6F-8676-3C4517D1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8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DDC88-F3C3-4718-AFE9-12FFB78A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1985E-869B-43C9-8C96-A572F853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E794-431F-407A-98E5-4F31CFCF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F586-3CA4-4DAB-9C88-DF226AE9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57F3E-2AB5-45E5-905A-D16747EE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43029-93E3-4E16-82C7-E78DB9A06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E53B2-3F0A-4CC2-9AE3-3B30CD2B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270A8-301A-4433-AB76-EFDABF84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C77A9-D485-455F-AD62-ACD8217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7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67DD-AD17-48BE-B682-BC28E546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0EF14-DB41-4280-B855-9F9009BC5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1439-9F24-4924-8E60-B7ECB0E8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EF937-1E41-4D9C-9CD1-50322A4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3DB5-DAFE-459F-AFA2-2AE25087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4B86B-7CC9-420D-9CB4-FBA3D5A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50D97-F494-4199-81D4-5388D0EE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4A1CC-17CD-4C4E-993B-9A7AD5BE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4AEB-FEFC-40DF-8A55-200BC6A88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D31D-520A-47BE-AE01-8132E3FD4446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DB988-AD95-4AC5-8ACB-9CF0B639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D5829-3D28-4A36-9F05-D5C4A7A2A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5667E-7726-439A-8E86-5CCB2CD2F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BCBCA8-CEFF-425A-9DA3-69479155568D}"/>
              </a:ext>
            </a:extLst>
          </p:cNvPr>
          <p:cNvGrpSpPr/>
          <p:nvPr/>
        </p:nvGrpSpPr>
        <p:grpSpPr>
          <a:xfrm>
            <a:off x="1309687" y="385762"/>
            <a:ext cx="9572625" cy="6086475"/>
            <a:chOff x="1309687" y="385762"/>
            <a:chExt cx="9572625" cy="60864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E2088F-1BDF-481F-A508-1C995EF5E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9687" y="385762"/>
              <a:ext cx="9572625" cy="60864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530E80-C5BF-465C-89E5-2FC96C4A5A43}"/>
                </a:ext>
              </a:extLst>
            </p:cNvPr>
            <p:cNvSpPr txBox="1"/>
            <p:nvPr/>
          </p:nvSpPr>
          <p:spPr>
            <a:xfrm>
              <a:off x="2867248" y="2541146"/>
              <a:ext cx="1318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loopback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9C0C93-C001-4E3C-A2C0-7560C917776F}"/>
                    </a:ext>
                  </a:extLst>
                </p:cNvPr>
                <p:cNvSpPr txBox="1"/>
                <p:nvPr/>
              </p:nvSpPr>
              <p:spPr>
                <a:xfrm>
                  <a:off x="4012019" y="2576622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9C0C93-C001-4E3C-A2C0-7560C9177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19" y="2576622"/>
                  <a:ext cx="131843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70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5359B6-E50D-4629-B95E-9EEEBEA944D3}"/>
                    </a:ext>
                  </a:extLst>
                </p:cNvPr>
                <p:cNvSpPr txBox="1"/>
                <p:nvPr/>
              </p:nvSpPr>
              <p:spPr>
                <a:xfrm>
                  <a:off x="5511208" y="2576622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75359B6-E50D-4629-B95E-9EEEBEA94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208" y="2576622"/>
                  <a:ext cx="131843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704" t="-10000" r="-41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89CE1C-06F9-48A4-8CD5-3ACE8BC314CC}"/>
                    </a:ext>
                  </a:extLst>
                </p:cNvPr>
                <p:cNvSpPr txBox="1"/>
                <p:nvPr/>
              </p:nvSpPr>
              <p:spPr>
                <a:xfrm>
                  <a:off x="5511208" y="3244333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300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89CE1C-06F9-48A4-8CD5-3ACE8BC31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1208" y="3244333"/>
                  <a:ext cx="131843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704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83ED8-EC9B-4F43-BAAE-6BEE5BC3E702}"/>
                    </a:ext>
                  </a:extLst>
                </p:cNvPr>
                <p:cNvSpPr txBox="1"/>
                <p:nvPr/>
              </p:nvSpPr>
              <p:spPr>
                <a:xfrm>
                  <a:off x="4012019" y="3244333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F183ED8-EC9B-4F43-BAAE-6BEE5BC3E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19" y="3244333"/>
                  <a:ext cx="131843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704" t="-8197" r="-41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591A9A-82D5-4DFC-95D2-10A38E6BED4D}"/>
                    </a:ext>
                  </a:extLst>
                </p:cNvPr>
                <p:cNvSpPr txBox="1"/>
                <p:nvPr/>
              </p:nvSpPr>
              <p:spPr>
                <a:xfrm>
                  <a:off x="2867248" y="3244333"/>
                  <a:ext cx="1318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30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MZI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A591A9A-82D5-4DFC-95D2-10A38E6BED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248" y="3244333"/>
                  <a:ext cx="131843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687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1F399C-DE49-4BE1-90A2-6539684E1062}"/>
                    </a:ext>
                  </a:extLst>
                </p:cNvPr>
                <p:cNvSpPr txBox="1"/>
                <p:nvPr/>
              </p:nvSpPr>
              <p:spPr>
                <a:xfrm>
                  <a:off x="7499497" y="2354328"/>
                  <a:ext cx="2449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MIB, 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=4576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 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1F399C-DE49-4BE1-90A2-6539684E1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497" y="2354328"/>
                  <a:ext cx="244948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9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8E5D2-B714-46AC-A22D-8E8771A4537B}"/>
                    </a:ext>
                  </a:extLst>
                </p:cNvPr>
                <p:cNvSpPr txBox="1"/>
                <p:nvPr/>
              </p:nvSpPr>
              <p:spPr>
                <a:xfrm>
                  <a:off x="7499497" y="3239643"/>
                  <a:ext cx="24494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MIA,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=4301.1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8E5D2-B714-46AC-A22D-8E8771A4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497" y="3239643"/>
                  <a:ext cx="244948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99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638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Phenicie</dc:creator>
  <cp:lastModifiedBy>Christopher Phenicie</cp:lastModifiedBy>
  <cp:revision>4</cp:revision>
  <dcterms:created xsi:type="dcterms:W3CDTF">2021-01-31T06:31:35Z</dcterms:created>
  <dcterms:modified xsi:type="dcterms:W3CDTF">2021-03-15T16:32:55Z</dcterms:modified>
</cp:coreProperties>
</file>