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ppm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88FAE-0A76-CE41-98CA-A0E78C620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026AF8E-B59F-5340-96E8-6924DACA7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E703CC4-8E25-5740-B01C-9F48DBB31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7CA0-C94E-9144-A13E-108112B5F12F}" type="datetimeFigureOut">
              <a:rPr lang="da-DK" smtClean="0"/>
              <a:t>11.03.2022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8BF44DD-BABF-6E43-B330-96750954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BDF2273-42C4-934D-9474-BA854EE8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A96E-7F2F-2C4A-9DC5-FA5477CB2E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307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324DC-3DBE-0A49-8758-C2FD5EF2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A10773B-2350-7E4B-A24E-A310DE9DD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09CF311-A81D-2342-81F2-F95467A19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7CA0-C94E-9144-A13E-108112B5F12F}" type="datetimeFigureOut">
              <a:rPr lang="da-DK" smtClean="0"/>
              <a:t>11.03.2022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B0AF1FC-D728-014B-A4FF-EAFC2012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5CC7B58-7AC7-274E-9896-02EE3CC5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A96E-7F2F-2C4A-9DC5-FA5477CB2E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986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E997713-C10C-2745-AB91-9F6D2A38D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B7E04DD-647F-9C4B-AF9D-9D6B0B07E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ECE8BF7-878F-1F4E-B191-5BD2203E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7CA0-C94E-9144-A13E-108112B5F12F}" type="datetimeFigureOut">
              <a:rPr lang="da-DK" smtClean="0"/>
              <a:t>11.03.2022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249F6DA-64C6-E845-AC06-BC377617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938CB58-2557-EB45-9A17-35FE34D1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A96E-7F2F-2C4A-9DC5-FA5477CB2E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391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4816C-B15B-C74F-B017-DDEB91BB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C61002-8DF6-E84A-850A-20DCEA464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82FBA36-D90E-EB4B-9373-8BE360851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7CA0-C94E-9144-A13E-108112B5F12F}" type="datetimeFigureOut">
              <a:rPr lang="da-DK" smtClean="0"/>
              <a:t>11.03.2022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09FCBE8-EE5B-0740-83A6-0CA2937D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8244B95-5AED-DE43-867C-34CF7091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A96E-7F2F-2C4A-9DC5-FA5477CB2E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315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F3CD2-51D4-A44F-92A0-9A723BBE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38C72DF-8DAA-EB4E-9759-C133A8119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5ADD3C0-B660-0D45-8648-0201027D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7CA0-C94E-9144-A13E-108112B5F12F}" type="datetimeFigureOut">
              <a:rPr lang="da-DK" smtClean="0"/>
              <a:t>11.03.2022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CE85A5F-B826-484E-8126-3BEC2C04A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8D92FD7-6071-384D-9140-243E147B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A96E-7F2F-2C4A-9DC5-FA5477CB2E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673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5B6F10-AEA9-0E4A-8D15-689F336B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62C7392-2004-4D48-874A-6478C5357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44253F4-7EEF-2A41-AF2F-3B605F87C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2600B04-3180-5848-A139-CC998081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7CA0-C94E-9144-A13E-108112B5F12F}" type="datetimeFigureOut">
              <a:rPr lang="da-DK" smtClean="0"/>
              <a:t>11.03.2022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CF52DB8-098D-9D44-954F-96C84C8D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C4D9635-6F26-574C-AB55-5B59B2EF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A96E-7F2F-2C4A-9DC5-FA5477CB2E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809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6796CD-F799-0B40-A3AF-6F0226211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740E7EC-4198-FA40-9197-0E0ABE8FC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684E787-90D4-6347-B3CD-7AFE71C67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084FF06B-0C8D-2746-A0A4-FF3878BA4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7F7E730-1882-3F48-A9FE-6EDE5B6A8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AF13EC3-1B5F-7447-8032-1782A97D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7CA0-C94E-9144-A13E-108112B5F12F}" type="datetimeFigureOut">
              <a:rPr lang="da-DK" smtClean="0"/>
              <a:t>11.03.2022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9631BB4-D07D-2147-B365-8F513F48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64F50331-644E-EA4C-A20D-0B336DAA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A96E-7F2F-2C4A-9DC5-FA5477CB2E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71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CE87F-331C-9845-82EC-29C89AE80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261EA13-87D4-9741-B7A1-4F93D5E5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7CA0-C94E-9144-A13E-108112B5F12F}" type="datetimeFigureOut">
              <a:rPr lang="da-DK" smtClean="0"/>
              <a:t>11.03.2022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73C9C4B-DFCC-FA4E-8C27-38A632A3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8F7E878-0813-F643-AA2F-2BE38A9C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A96E-7F2F-2C4A-9DC5-FA5477CB2E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193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E95D9641-2719-1B4B-93A9-F7DC6780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7CA0-C94E-9144-A13E-108112B5F12F}" type="datetimeFigureOut">
              <a:rPr lang="da-DK" smtClean="0"/>
              <a:t>11.03.2022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FD61652-2A94-8646-B72F-F8015127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BCF80EC-5091-CA48-A4B2-99662FBF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A96E-7F2F-2C4A-9DC5-FA5477CB2E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807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2A62F-D8D8-6B46-8DF4-AFA3E2CB0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4855914-6B3D-4B4F-918B-95341D5B2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58E9CFB-B818-D148-9235-F618B325F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A8F2FA6-998E-F54F-BE9F-92F1755D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7CA0-C94E-9144-A13E-108112B5F12F}" type="datetimeFigureOut">
              <a:rPr lang="da-DK" smtClean="0"/>
              <a:t>11.03.2022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7B2A05A-63FA-ED42-8600-C3DD863C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01E5340-ACB5-E442-9834-6ABAAF95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A96E-7F2F-2C4A-9DC5-FA5477CB2E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137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2145E-891B-274C-9B1B-20A6124A6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48712F0-3CE8-4D4E-AAC2-9F70B6DBC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CFF9CBB-899D-284C-8146-B2F097764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4D9F301-9BD9-504F-9433-CF15392B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7CA0-C94E-9144-A13E-108112B5F12F}" type="datetimeFigureOut">
              <a:rPr lang="da-DK" smtClean="0"/>
              <a:t>11.03.2022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2178465-2F74-2E44-B4A1-72E59BD7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A856423-A853-2F47-B156-6CEA2C8C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A96E-7F2F-2C4A-9DC5-FA5477CB2E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788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565AED6C-0D97-4446-A0B0-581D2B6C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9405BB-9A7A-F148-867A-939149BF9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2E3FA2D-35BA-3749-B54A-A8A5E2B83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87CA0-C94E-9144-A13E-108112B5F12F}" type="datetimeFigureOut">
              <a:rPr lang="da-DK" smtClean="0"/>
              <a:t>11.03.2022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7A3C9AB-C852-074B-A413-92DAFFB79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40042E4-2CD1-BF44-963E-C2BB4509D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6A96E-7F2F-2C4A-9DC5-FA5477CB2E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82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pm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Billede 5" descr="Et billede, der indeholder tekst, person, personer, mængde&#10;&#10;Automatisk genereret beskrivelse">
            <a:extLst>
              <a:ext uri="{FF2B5EF4-FFF2-40B4-BE49-F238E27FC236}">
                <a16:creationId xmlns:a16="http://schemas.microsoft.com/office/drawing/2014/main" id="{37331F2F-EF0F-824D-B17F-348DF51DD1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30" r="19523" b="909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6D031-8E94-0948-8A6B-B672124A5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a-DK" sz="4800"/>
              <a:t>Kvinder og Kunst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F5631DC-7701-FC43-84D3-5B348900B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da-DK" sz="2000"/>
              <a:t>Statens Museum for Kunst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38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E700A8-AE52-4017-8C7E-C20956F7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516C1EB-8D62-4BF0-92B5-02E6AE43B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737E5B8-8F31-4942-B159-B213C4D6D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F530DA-C7D1-4968-8F8A-8700C2BB2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6D031-8E94-0948-8A6B-B672124A5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2951485"/>
            <a:ext cx="3795840" cy="2786218"/>
          </a:xfrm>
        </p:spPr>
        <p:txBody>
          <a:bodyPr anchor="t">
            <a:normAutofit/>
          </a:bodyPr>
          <a:lstStyle/>
          <a:p>
            <a:pPr algn="l"/>
            <a:r>
              <a:rPr lang="da-DK" sz="4800"/>
              <a:t>Data Kilder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F5631DC-7701-FC43-84D3-5B348900B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1108727"/>
            <a:ext cx="3795840" cy="1671043"/>
          </a:xfrm>
        </p:spPr>
        <p:txBody>
          <a:bodyPr anchor="b">
            <a:normAutofit/>
          </a:bodyPr>
          <a:lstStyle/>
          <a:p>
            <a:pPr algn="l"/>
            <a:r>
              <a:rPr lang="da-DK" sz="2000">
                <a:solidFill>
                  <a:schemeClr val="tx1">
                    <a:alpha val="70000"/>
                  </a:schemeClr>
                </a:solidFill>
              </a:rPr>
              <a:t>Statens Museum for Kunst</a:t>
            </a:r>
          </a:p>
        </p:txBody>
      </p:sp>
      <p:pic>
        <p:nvPicPr>
          <p:cNvPr id="5" name="Billede 4" descr="Et billede, der indeholder tekst, person, butik&#10;&#10;Automatisk genereret beskrivelse">
            <a:extLst>
              <a:ext uri="{FF2B5EF4-FFF2-40B4-BE49-F238E27FC236}">
                <a16:creationId xmlns:a16="http://schemas.microsoft.com/office/drawing/2014/main" id="{26C0946A-436F-124F-A831-415972FB7B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48" r="14502" b="-2"/>
          <a:stretch/>
        </p:blipFill>
        <p:spPr>
          <a:xfrm>
            <a:off x="5359151" y="895610"/>
            <a:ext cx="6107166" cy="50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9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 descr="Et billede, der indeholder person, indendørs, danser, påklædt&#10;&#10;Automatisk genereret beskrivelse">
            <a:extLst>
              <a:ext uri="{FF2B5EF4-FFF2-40B4-BE49-F238E27FC236}">
                <a16:creationId xmlns:a16="http://schemas.microsoft.com/office/drawing/2014/main" id="{ED3880A8-757A-324D-9A4A-03A301DDB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6405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6D031-8E94-0948-8A6B-B672124A5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1002999"/>
          </a:xfrm>
        </p:spPr>
        <p:txBody>
          <a:bodyPr anchor="b">
            <a:normAutofit/>
          </a:bodyPr>
          <a:lstStyle/>
          <a:p>
            <a:pPr algn="l"/>
            <a:r>
              <a:rPr lang="da-DK" sz="4800"/>
              <a:t>En record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" name="Billede 9" descr="Et billede, der indeholder tekst&#10;&#10;Automatisk genereret beskrivelse">
            <a:extLst>
              <a:ext uri="{FF2B5EF4-FFF2-40B4-BE49-F238E27FC236}">
                <a16:creationId xmlns:a16="http://schemas.microsoft.com/office/drawing/2014/main" id="{910F7A8C-4158-6140-9CCC-8FA584CDD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81" y="3773197"/>
            <a:ext cx="8191500" cy="25654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64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6D031-8E94-0948-8A6B-B672124A5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1002999"/>
          </a:xfrm>
        </p:spPr>
        <p:txBody>
          <a:bodyPr anchor="b">
            <a:normAutofit/>
          </a:bodyPr>
          <a:lstStyle/>
          <a:p>
            <a:pPr algn="l"/>
            <a:r>
              <a:rPr lang="da-DK" sz="4800"/>
              <a:t>Alle malerier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Billede 5" descr="Et billede, der indeholder tekst&#10;&#10;Automatisk genereret beskrivelse">
            <a:extLst>
              <a:ext uri="{FF2B5EF4-FFF2-40B4-BE49-F238E27FC236}">
                <a16:creationId xmlns:a16="http://schemas.microsoft.com/office/drawing/2014/main" id="{EE337601-5FD1-1B4A-9DB4-DFC593422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65" y="2574141"/>
            <a:ext cx="3454400" cy="1524000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4A39CB29-99C4-6B47-9EF0-7D5EFD8B4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65" y="4133248"/>
            <a:ext cx="10909300" cy="1041400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2171DD4B-93B7-E443-9AED-C29FC1489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65" y="5343561"/>
            <a:ext cx="112014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6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6D031-8E94-0948-8A6B-B672124A5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309" y="2157954"/>
            <a:ext cx="4023360" cy="1002999"/>
          </a:xfrm>
        </p:spPr>
        <p:txBody>
          <a:bodyPr anchor="b">
            <a:normAutofit fontScale="90000"/>
          </a:bodyPr>
          <a:lstStyle/>
          <a:p>
            <a:pPr algn="l"/>
            <a:r>
              <a:rPr lang="da-DK" sz="4800"/>
              <a:t>Relevante features i data-sættet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405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6D031-8E94-0948-8A6B-B672124A5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868" y="3211614"/>
            <a:ext cx="4023360" cy="2670612"/>
          </a:xfrm>
        </p:spPr>
        <p:txBody>
          <a:bodyPr anchor="b">
            <a:normAutofit fontScale="90000"/>
          </a:bodyPr>
          <a:lstStyle/>
          <a:p>
            <a:pPr algn="l"/>
            <a:r>
              <a:rPr lang="da-DK" sz="4800"/>
              <a:t>Indkøb fordelt på køn fra 1896 til i dag. Der er en legend, der matcher x-aksen med den relevante direktør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9366F6F1-9166-054F-90A3-DD3899564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228" y="934831"/>
            <a:ext cx="76581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3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6D031-8E94-0948-8A6B-B672124A5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309" y="1397672"/>
            <a:ext cx="4023360" cy="940805"/>
          </a:xfrm>
        </p:spPr>
        <p:txBody>
          <a:bodyPr anchor="b">
            <a:normAutofit/>
          </a:bodyPr>
          <a:lstStyle/>
          <a:p>
            <a:pPr algn="l"/>
            <a:r>
              <a:rPr lang="da-DK" sz="4800"/>
              <a:t>Perspektivering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50EF2AED-77F7-B548-BF5C-66C8A6D07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075" y="897368"/>
            <a:ext cx="4520771" cy="2531632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CCB968E3-B770-E140-B9A0-287EB811DA2B}"/>
              </a:ext>
            </a:extLst>
          </p:cNvPr>
          <p:cNvSpPr txBox="1"/>
          <p:nvPr/>
        </p:nvSpPr>
        <p:spPr>
          <a:xfrm>
            <a:off x="7685903" y="518984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Essentialism</a:t>
            </a:r>
          </a:p>
        </p:txBody>
      </p:sp>
      <p:pic>
        <p:nvPicPr>
          <p:cNvPr id="9" name="Billede 8" descr="Et billede, der indeholder tekst&#10;&#10;Automatisk genereret beskrivelse">
            <a:extLst>
              <a:ext uri="{FF2B5EF4-FFF2-40B4-BE49-F238E27FC236}">
                <a16:creationId xmlns:a16="http://schemas.microsoft.com/office/drawing/2014/main" id="{901FEC70-5423-A04D-B8DB-1FD30E8A6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723" y="4319716"/>
            <a:ext cx="4038600" cy="2019300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816E7CDF-BA9F-4641-9483-E41F23D346C6}"/>
              </a:ext>
            </a:extLst>
          </p:cNvPr>
          <p:cNvSpPr txBox="1"/>
          <p:nvPr/>
        </p:nvSpPr>
        <p:spPr>
          <a:xfrm>
            <a:off x="7685903" y="3800732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Social constructivism</a:t>
            </a:r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DEA77ACF-944B-2C49-9A3A-128C2DAA2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133" y="3747476"/>
            <a:ext cx="2857500" cy="2857500"/>
          </a:xfrm>
          <a:prstGeom prst="rect">
            <a:avLst/>
          </a:prstGeom>
        </p:spPr>
      </p:pic>
      <p:sp>
        <p:nvSpPr>
          <p:cNvPr id="13" name="Tekstfelt 12">
            <a:extLst>
              <a:ext uri="{FF2B5EF4-FFF2-40B4-BE49-F238E27FC236}">
                <a16:creationId xmlns:a16="http://schemas.microsoft.com/office/drawing/2014/main" id="{653F41A1-408D-794A-875C-345D894E8D53}"/>
              </a:ext>
            </a:extLst>
          </p:cNvPr>
          <p:cNvSpPr txBox="1"/>
          <p:nvPr/>
        </p:nvSpPr>
        <p:spPr>
          <a:xfrm>
            <a:off x="2320386" y="3378144"/>
            <a:ext cx="149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Egalitarianism</a:t>
            </a:r>
          </a:p>
        </p:txBody>
      </p:sp>
    </p:spTree>
    <p:extLst>
      <p:ext uri="{BB962C8B-B14F-4D97-AF65-F5344CB8AC3E}">
        <p14:creationId xmlns:p14="http://schemas.microsoft.com/office/powerpoint/2010/main" val="125642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4295</TotalTime>
  <Words>48</Words>
  <Application>Microsoft Macintosh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Kvinder og Kunst</vt:lpstr>
      <vt:lpstr>Data Kilder</vt:lpstr>
      <vt:lpstr>En record</vt:lpstr>
      <vt:lpstr>Alle malerier</vt:lpstr>
      <vt:lpstr>Relevante features i data-sættet</vt:lpstr>
      <vt:lpstr>Indkøb fordelt på køn fra 1896 til i dag. Der er en legend, der matcher x-aksen med den relevante direktør</vt:lpstr>
      <vt:lpstr>Perspektivering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</dc:title>
  <dc:creator>Sofie Brosbøl Wulf</dc:creator>
  <cp:lastModifiedBy>Sofie Brosbøl Wulf</cp:lastModifiedBy>
  <cp:revision>4</cp:revision>
  <dcterms:created xsi:type="dcterms:W3CDTF">2022-01-28T13:32:15Z</dcterms:created>
  <dcterms:modified xsi:type="dcterms:W3CDTF">2022-03-11T14:22:22Z</dcterms:modified>
</cp:coreProperties>
</file>