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1"/>
  </p:notesMasterIdLst>
  <p:sldIdLst>
    <p:sldId id="256" r:id="rId5"/>
    <p:sldId id="331" r:id="rId6"/>
    <p:sldId id="357" r:id="rId7"/>
    <p:sldId id="411" r:id="rId8"/>
    <p:sldId id="413" r:id="rId9"/>
    <p:sldId id="412" r:id="rId10"/>
    <p:sldId id="414" r:id="rId11"/>
    <p:sldId id="415" r:id="rId12"/>
    <p:sldId id="416" r:id="rId13"/>
    <p:sldId id="410" r:id="rId14"/>
    <p:sldId id="418" r:id="rId15"/>
    <p:sldId id="419" r:id="rId16"/>
    <p:sldId id="417" r:id="rId17"/>
    <p:sldId id="421" r:id="rId18"/>
    <p:sldId id="420" r:id="rId19"/>
    <p:sldId id="365" r:id="rId20"/>
    <p:sldId id="398" r:id="rId21"/>
    <p:sldId id="395" r:id="rId22"/>
    <p:sldId id="371" r:id="rId23"/>
    <p:sldId id="377" r:id="rId24"/>
    <p:sldId id="378" r:id="rId25"/>
    <p:sldId id="422" r:id="rId26"/>
    <p:sldId id="379" r:id="rId27"/>
    <p:sldId id="396" r:id="rId28"/>
    <p:sldId id="425" r:id="rId29"/>
    <p:sldId id="424" r:id="rId30"/>
    <p:sldId id="426" r:id="rId31"/>
    <p:sldId id="423" r:id="rId32"/>
    <p:sldId id="382" r:id="rId33"/>
    <p:sldId id="380" r:id="rId34"/>
    <p:sldId id="381" r:id="rId35"/>
    <p:sldId id="376" r:id="rId36"/>
    <p:sldId id="383" r:id="rId37"/>
    <p:sldId id="363" r:id="rId38"/>
    <p:sldId id="409" r:id="rId39"/>
    <p:sldId id="402" r:id="rId4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B"/>
    <a:srgbClr val="FB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D696B-292A-48F6-AD11-27BF5CDA5C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DB1420C-FEDD-4593-80C5-97BFBEC53EDE}">
      <dgm:prSet/>
      <dgm:spPr/>
      <dgm:t>
        <a:bodyPr/>
        <a:lstStyle/>
        <a:p>
          <a:r>
            <a:rPr lang="en-US" dirty="0" err="1"/>
            <a:t>Lav</a:t>
          </a:r>
          <a:r>
            <a:rPr lang="en-US" dirty="0"/>
            <a:t> en sammenligning af highscores mellem home og edc</a:t>
          </a:r>
        </a:p>
      </dgm:t>
    </dgm:pt>
    <dgm:pt modelId="{0C02BFF1-46B9-4643-94A7-41865E5E79C8}" type="parTrans" cxnId="{C9E98E36-4C42-4560-9AB6-B1B4D498D713}">
      <dgm:prSet/>
      <dgm:spPr/>
      <dgm:t>
        <a:bodyPr/>
        <a:lstStyle/>
        <a:p>
          <a:endParaRPr lang="en-US"/>
        </a:p>
      </dgm:t>
    </dgm:pt>
    <dgm:pt modelId="{7D36F8F3-367F-42D0-BED8-594629BDBF06}" type="sibTrans" cxnId="{C9E98E36-4C42-4560-9AB6-B1B4D498D713}">
      <dgm:prSet/>
      <dgm:spPr/>
      <dgm:t>
        <a:bodyPr/>
        <a:lstStyle/>
        <a:p>
          <a:endParaRPr lang="en-US"/>
        </a:p>
      </dgm:t>
    </dgm:pt>
    <dgm:pt modelId="{AE575E62-8291-4101-A780-73109BED636E}" type="pres">
      <dgm:prSet presAssocID="{BC3D696B-292A-48F6-AD11-27BF5CDA5C6D}" presName="vert0" presStyleCnt="0">
        <dgm:presLayoutVars>
          <dgm:dir/>
          <dgm:animOne val="branch"/>
          <dgm:animLvl val="lvl"/>
        </dgm:presLayoutVars>
      </dgm:prSet>
      <dgm:spPr/>
    </dgm:pt>
    <dgm:pt modelId="{358A1CCB-9CBF-4FD1-B798-1E712DF39F1E}" type="pres">
      <dgm:prSet presAssocID="{7DB1420C-FEDD-4593-80C5-97BFBEC53EDE}" presName="thickLine" presStyleLbl="alignNode1" presStyleIdx="0" presStyleCnt="1"/>
      <dgm:spPr/>
    </dgm:pt>
    <dgm:pt modelId="{102B238D-9C74-4CD7-9FBE-FE78D4DFC980}" type="pres">
      <dgm:prSet presAssocID="{7DB1420C-FEDD-4593-80C5-97BFBEC53EDE}" presName="horz1" presStyleCnt="0"/>
      <dgm:spPr/>
    </dgm:pt>
    <dgm:pt modelId="{17D76423-D173-45F5-9783-F44BDB14A40D}" type="pres">
      <dgm:prSet presAssocID="{7DB1420C-FEDD-4593-80C5-97BFBEC53EDE}" presName="tx1" presStyleLbl="revTx" presStyleIdx="0" presStyleCnt="1"/>
      <dgm:spPr/>
    </dgm:pt>
    <dgm:pt modelId="{A6AEE289-9246-4499-9BA0-6B5C26E86DEB}" type="pres">
      <dgm:prSet presAssocID="{7DB1420C-FEDD-4593-80C5-97BFBEC53EDE}" presName="vert1" presStyleCnt="0"/>
      <dgm:spPr/>
    </dgm:pt>
  </dgm:ptLst>
  <dgm:cxnLst>
    <dgm:cxn modelId="{7310D928-3F73-4F97-B30D-9656DA51ED36}" type="presOf" srcId="{7DB1420C-FEDD-4593-80C5-97BFBEC53EDE}" destId="{17D76423-D173-45F5-9783-F44BDB14A40D}" srcOrd="0" destOrd="0" presId="urn:microsoft.com/office/officeart/2008/layout/LinedList"/>
    <dgm:cxn modelId="{C9E98E36-4C42-4560-9AB6-B1B4D498D713}" srcId="{BC3D696B-292A-48F6-AD11-27BF5CDA5C6D}" destId="{7DB1420C-FEDD-4593-80C5-97BFBEC53EDE}" srcOrd="0" destOrd="0" parTransId="{0C02BFF1-46B9-4643-94A7-41865E5E79C8}" sibTransId="{7D36F8F3-367F-42D0-BED8-594629BDBF06}"/>
    <dgm:cxn modelId="{82B9CD37-399E-4BED-8DA3-B9DF8A0AC5AF}" type="presOf" srcId="{BC3D696B-292A-48F6-AD11-27BF5CDA5C6D}" destId="{AE575E62-8291-4101-A780-73109BED636E}" srcOrd="0" destOrd="0" presId="urn:microsoft.com/office/officeart/2008/layout/LinedList"/>
    <dgm:cxn modelId="{B84D3CEF-67F9-4CAC-84F7-11CCF8422B5F}" type="presParOf" srcId="{AE575E62-8291-4101-A780-73109BED636E}" destId="{358A1CCB-9CBF-4FD1-B798-1E712DF39F1E}" srcOrd="0" destOrd="0" presId="urn:microsoft.com/office/officeart/2008/layout/LinedList"/>
    <dgm:cxn modelId="{DBE7B8ED-EEA3-4AA5-A8FE-246B62FF2C79}" type="presParOf" srcId="{AE575E62-8291-4101-A780-73109BED636E}" destId="{102B238D-9C74-4CD7-9FBE-FE78D4DFC980}" srcOrd="1" destOrd="0" presId="urn:microsoft.com/office/officeart/2008/layout/LinedList"/>
    <dgm:cxn modelId="{B4854F9B-4639-4EDA-8782-2BD9CDBE0093}" type="presParOf" srcId="{102B238D-9C74-4CD7-9FBE-FE78D4DFC980}" destId="{17D76423-D173-45F5-9783-F44BDB14A40D}" srcOrd="0" destOrd="0" presId="urn:microsoft.com/office/officeart/2008/layout/LinedList"/>
    <dgm:cxn modelId="{3A03B55A-48C0-4933-9981-02767B1104C4}" type="presParOf" srcId="{102B238D-9C74-4CD7-9FBE-FE78D4DFC980}" destId="{A6AEE289-9246-4499-9BA0-6B5C26E86D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3D696B-292A-48F6-AD11-27BF5CDA5C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1F61AA-13E0-4854-9B3E-5367176F5923}">
      <dgm:prSet/>
      <dgm:spPr/>
      <dgm:t>
        <a:bodyPr/>
        <a:lstStyle/>
        <a:p>
          <a:r>
            <a:rPr lang="en-US" dirty="0" err="1"/>
            <a:t>Lav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analyse</a:t>
          </a:r>
          <a:r>
            <a:rPr lang="en-US" dirty="0"/>
            <a:t> </a:t>
          </a:r>
          <a:r>
            <a:rPr lang="en-US" dirty="0" err="1"/>
            <a:t>af</a:t>
          </a:r>
          <a:r>
            <a:rPr lang="en-US" dirty="0"/>
            <a:t> Tessas nytårstale</a:t>
          </a:r>
        </a:p>
      </dgm:t>
    </dgm:pt>
    <dgm:pt modelId="{0D7226E0-B80B-4E62-87CC-E39B9296268F}" type="parTrans" cxnId="{2D384512-35D8-4FAC-82F3-A43B14F3DD3E}">
      <dgm:prSet/>
      <dgm:spPr/>
      <dgm:t>
        <a:bodyPr/>
        <a:lstStyle/>
        <a:p>
          <a:endParaRPr lang="en-US"/>
        </a:p>
      </dgm:t>
    </dgm:pt>
    <dgm:pt modelId="{43049179-5C43-4DC4-A2AB-E945ABEBBF4E}" type="sibTrans" cxnId="{2D384512-35D8-4FAC-82F3-A43B14F3DD3E}">
      <dgm:prSet/>
      <dgm:spPr/>
      <dgm:t>
        <a:bodyPr/>
        <a:lstStyle/>
        <a:p>
          <a:endParaRPr lang="en-US"/>
        </a:p>
      </dgm:t>
    </dgm:pt>
    <dgm:pt modelId="{7DB1420C-FEDD-4593-80C5-97BFBEC53EDE}">
      <dgm:prSet/>
      <dgm:spPr/>
      <dgm:t>
        <a:bodyPr/>
        <a:lstStyle/>
        <a:p>
          <a:r>
            <a:rPr lang="en-US" dirty="0" err="1"/>
            <a:t>Lav</a:t>
          </a:r>
          <a:r>
            <a:rPr lang="en-US" dirty="0"/>
            <a:t> en sammenligning af highscores mellem home og edc</a:t>
          </a:r>
        </a:p>
      </dgm:t>
    </dgm:pt>
    <dgm:pt modelId="{0C02BFF1-46B9-4643-94A7-41865E5E79C8}" type="parTrans" cxnId="{C9E98E36-4C42-4560-9AB6-B1B4D498D713}">
      <dgm:prSet/>
      <dgm:spPr/>
      <dgm:t>
        <a:bodyPr/>
        <a:lstStyle/>
        <a:p>
          <a:endParaRPr lang="en-US"/>
        </a:p>
      </dgm:t>
    </dgm:pt>
    <dgm:pt modelId="{7D36F8F3-367F-42D0-BED8-594629BDBF06}" type="sibTrans" cxnId="{C9E98E36-4C42-4560-9AB6-B1B4D498D713}">
      <dgm:prSet/>
      <dgm:spPr/>
      <dgm:t>
        <a:bodyPr/>
        <a:lstStyle/>
        <a:p>
          <a:endParaRPr lang="en-US"/>
        </a:p>
      </dgm:t>
    </dgm:pt>
    <dgm:pt modelId="{AE575E62-8291-4101-A780-73109BED636E}" type="pres">
      <dgm:prSet presAssocID="{BC3D696B-292A-48F6-AD11-27BF5CDA5C6D}" presName="vert0" presStyleCnt="0">
        <dgm:presLayoutVars>
          <dgm:dir/>
          <dgm:animOne val="branch"/>
          <dgm:animLvl val="lvl"/>
        </dgm:presLayoutVars>
      </dgm:prSet>
      <dgm:spPr/>
    </dgm:pt>
    <dgm:pt modelId="{31F63F10-2F0A-437E-8D04-BB125DD86F80}" type="pres">
      <dgm:prSet presAssocID="{781F61AA-13E0-4854-9B3E-5367176F5923}" presName="thickLine" presStyleLbl="alignNode1" presStyleIdx="0" presStyleCnt="2"/>
      <dgm:spPr/>
    </dgm:pt>
    <dgm:pt modelId="{FD96935A-EBE3-4E7A-894A-35E06C0C5970}" type="pres">
      <dgm:prSet presAssocID="{781F61AA-13E0-4854-9B3E-5367176F5923}" presName="horz1" presStyleCnt="0"/>
      <dgm:spPr/>
    </dgm:pt>
    <dgm:pt modelId="{BAA90296-549C-41EE-921F-F595A2FB3029}" type="pres">
      <dgm:prSet presAssocID="{781F61AA-13E0-4854-9B3E-5367176F5923}" presName="tx1" presStyleLbl="revTx" presStyleIdx="0" presStyleCnt="2"/>
      <dgm:spPr/>
    </dgm:pt>
    <dgm:pt modelId="{8346C6E1-84C0-45EB-989C-B75665CDACB1}" type="pres">
      <dgm:prSet presAssocID="{781F61AA-13E0-4854-9B3E-5367176F5923}" presName="vert1" presStyleCnt="0"/>
      <dgm:spPr/>
    </dgm:pt>
    <dgm:pt modelId="{358A1CCB-9CBF-4FD1-B798-1E712DF39F1E}" type="pres">
      <dgm:prSet presAssocID="{7DB1420C-FEDD-4593-80C5-97BFBEC53EDE}" presName="thickLine" presStyleLbl="alignNode1" presStyleIdx="1" presStyleCnt="2"/>
      <dgm:spPr/>
    </dgm:pt>
    <dgm:pt modelId="{102B238D-9C74-4CD7-9FBE-FE78D4DFC980}" type="pres">
      <dgm:prSet presAssocID="{7DB1420C-FEDD-4593-80C5-97BFBEC53EDE}" presName="horz1" presStyleCnt="0"/>
      <dgm:spPr/>
    </dgm:pt>
    <dgm:pt modelId="{17D76423-D173-45F5-9783-F44BDB14A40D}" type="pres">
      <dgm:prSet presAssocID="{7DB1420C-FEDD-4593-80C5-97BFBEC53EDE}" presName="tx1" presStyleLbl="revTx" presStyleIdx="1" presStyleCnt="2"/>
      <dgm:spPr/>
    </dgm:pt>
    <dgm:pt modelId="{A6AEE289-9246-4499-9BA0-6B5C26E86DEB}" type="pres">
      <dgm:prSet presAssocID="{7DB1420C-FEDD-4593-80C5-97BFBEC53EDE}" presName="vert1" presStyleCnt="0"/>
      <dgm:spPr/>
    </dgm:pt>
  </dgm:ptLst>
  <dgm:cxnLst>
    <dgm:cxn modelId="{2D384512-35D8-4FAC-82F3-A43B14F3DD3E}" srcId="{BC3D696B-292A-48F6-AD11-27BF5CDA5C6D}" destId="{781F61AA-13E0-4854-9B3E-5367176F5923}" srcOrd="0" destOrd="0" parTransId="{0D7226E0-B80B-4E62-87CC-E39B9296268F}" sibTransId="{43049179-5C43-4DC4-A2AB-E945ABEBBF4E}"/>
    <dgm:cxn modelId="{7310D928-3F73-4F97-B30D-9656DA51ED36}" type="presOf" srcId="{7DB1420C-FEDD-4593-80C5-97BFBEC53EDE}" destId="{17D76423-D173-45F5-9783-F44BDB14A40D}" srcOrd="0" destOrd="0" presId="urn:microsoft.com/office/officeart/2008/layout/LinedList"/>
    <dgm:cxn modelId="{C9E98E36-4C42-4560-9AB6-B1B4D498D713}" srcId="{BC3D696B-292A-48F6-AD11-27BF5CDA5C6D}" destId="{7DB1420C-FEDD-4593-80C5-97BFBEC53EDE}" srcOrd="1" destOrd="0" parTransId="{0C02BFF1-46B9-4643-94A7-41865E5E79C8}" sibTransId="{7D36F8F3-367F-42D0-BED8-594629BDBF06}"/>
    <dgm:cxn modelId="{82B9CD37-399E-4BED-8DA3-B9DF8A0AC5AF}" type="presOf" srcId="{BC3D696B-292A-48F6-AD11-27BF5CDA5C6D}" destId="{AE575E62-8291-4101-A780-73109BED636E}" srcOrd="0" destOrd="0" presId="urn:microsoft.com/office/officeart/2008/layout/LinedList"/>
    <dgm:cxn modelId="{234DD973-6318-4F68-B51C-3A22F35178BA}" type="presOf" srcId="{781F61AA-13E0-4854-9B3E-5367176F5923}" destId="{BAA90296-549C-41EE-921F-F595A2FB3029}" srcOrd="0" destOrd="0" presId="urn:microsoft.com/office/officeart/2008/layout/LinedList"/>
    <dgm:cxn modelId="{B41716A6-C714-4E46-AA63-85C9E19E4B0A}" type="presParOf" srcId="{AE575E62-8291-4101-A780-73109BED636E}" destId="{31F63F10-2F0A-437E-8D04-BB125DD86F80}" srcOrd="0" destOrd="0" presId="urn:microsoft.com/office/officeart/2008/layout/LinedList"/>
    <dgm:cxn modelId="{62DB285A-6C65-4CE6-AE65-2486C21E1F14}" type="presParOf" srcId="{AE575E62-8291-4101-A780-73109BED636E}" destId="{FD96935A-EBE3-4E7A-894A-35E06C0C5970}" srcOrd="1" destOrd="0" presId="urn:microsoft.com/office/officeart/2008/layout/LinedList"/>
    <dgm:cxn modelId="{032E261E-2A5F-4748-BAE0-D6504DD6E778}" type="presParOf" srcId="{FD96935A-EBE3-4E7A-894A-35E06C0C5970}" destId="{BAA90296-549C-41EE-921F-F595A2FB3029}" srcOrd="0" destOrd="0" presId="urn:microsoft.com/office/officeart/2008/layout/LinedList"/>
    <dgm:cxn modelId="{8322E567-E643-436A-B7E5-C1BFF2F120BB}" type="presParOf" srcId="{FD96935A-EBE3-4E7A-894A-35E06C0C5970}" destId="{8346C6E1-84C0-45EB-989C-B75665CDACB1}" srcOrd="1" destOrd="0" presId="urn:microsoft.com/office/officeart/2008/layout/LinedList"/>
    <dgm:cxn modelId="{B84D3CEF-67F9-4CAC-84F7-11CCF8422B5F}" type="presParOf" srcId="{AE575E62-8291-4101-A780-73109BED636E}" destId="{358A1CCB-9CBF-4FD1-B798-1E712DF39F1E}" srcOrd="2" destOrd="0" presId="urn:microsoft.com/office/officeart/2008/layout/LinedList"/>
    <dgm:cxn modelId="{DBE7B8ED-EEA3-4AA5-A8FE-246B62FF2C79}" type="presParOf" srcId="{AE575E62-8291-4101-A780-73109BED636E}" destId="{102B238D-9C74-4CD7-9FBE-FE78D4DFC980}" srcOrd="3" destOrd="0" presId="urn:microsoft.com/office/officeart/2008/layout/LinedList"/>
    <dgm:cxn modelId="{B4854F9B-4639-4EDA-8782-2BD9CDBE0093}" type="presParOf" srcId="{102B238D-9C74-4CD7-9FBE-FE78D4DFC980}" destId="{17D76423-D173-45F5-9783-F44BDB14A40D}" srcOrd="0" destOrd="0" presId="urn:microsoft.com/office/officeart/2008/layout/LinedList"/>
    <dgm:cxn modelId="{3A03B55A-48C0-4933-9981-02767B1104C4}" type="presParOf" srcId="{102B238D-9C74-4CD7-9FBE-FE78D4DFC980}" destId="{A6AEE289-9246-4499-9BA0-6B5C26E86D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A1CCB-9CBF-4FD1-B798-1E712DF39F1E}">
      <dsp:nvSpPr>
        <dsp:cNvPr id="0" name=""/>
        <dsp:cNvSpPr/>
      </dsp:nvSpPr>
      <dsp:spPr>
        <a:xfrm>
          <a:off x="0" y="0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76423-D173-45F5-9783-F44BDB14A40D}">
      <dsp:nvSpPr>
        <dsp:cNvPr id="0" name=""/>
        <dsp:cNvSpPr/>
      </dsp:nvSpPr>
      <dsp:spPr>
        <a:xfrm>
          <a:off x="0" y="0"/>
          <a:ext cx="4629150" cy="4873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Lav</a:t>
          </a:r>
          <a:r>
            <a:rPr lang="en-US" sz="4400" kern="1200" dirty="0"/>
            <a:t> en sammenligning af highscores mellem home og edc</a:t>
          </a:r>
        </a:p>
      </dsp:txBody>
      <dsp:txXfrm>
        <a:off x="0" y="0"/>
        <a:ext cx="4629150" cy="4873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63F10-2F0A-437E-8D04-BB125DD86F80}">
      <dsp:nvSpPr>
        <dsp:cNvPr id="0" name=""/>
        <dsp:cNvSpPr/>
      </dsp:nvSpPr>
      <dsp:spPr>
        <a:xfrm>
          <a:off x="0" y="0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0296-549C-41EE-921F-F595A2FB3029}">
      <dsp:nvSpPr>
        <dsp:cNvPr id="0" name=""/>
        <dsp:cNvSpPr/>
      </dsp:nvSpPr>
      <dsp:spPr>
        <a:xfrm>
          <a:off x="0" y="0"/>
          <a:ext cx="4629150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Lav</a:t>
          </a:r>
          <a:r>
            <a:rPr lang="en-US" sz="3600" kern="1200" dirty="0"/>
            <a:t> </a:t>
          </a:r>
          <a:r>
            <a:rPr lang="en-US" sz="3600" kern="1200" dirty="0" err="1"/>
            <a:t>en</a:t>
          </a:r>
          <a:r>
            <a:rPr lang="en-US" sz="3600" kern="1200" dirty="0"/>
            <a:t> </a:t>
          </a:r>
          <a:r>
            <a:rPr lang="en-US" sz="3600" kern="1200" dirty="0" err="1"/>
            <a:t>analyse</a:t>
          </a:r>
          <a:r>
            <a:rPr lang="en-US" sz="3600" kern="1200" dirty="0"/>
            <a:t> </a:t>
          </a:r>
          <a:r>
            <a:rPr lang="en-US" sz="3600" kern="1200" dirty="0" err="1"/>
            <a:t>af</a:t>
          </a:r>
          <a:r>
            <a:rPr lang="en-US" sz="3600" kern="1200" dirty="0"/>
            <a:t> Tessas nytårstale</a:t>
          </a:r>
        </a:p>
      </dsp:txBody>
      <dsp:txXfrm>
        <a:off x="0" y="0"/>
        <a:ext cx="4629150" cy="2436812"/>
      </dsp:txXfrm>
    </dsp:sp>
    <dsp:sp modelId="{358A1CCB-9CBF-4FD1-B798-1E712DF39F1E}">
      <dsp:nvSpPr>
        <dsp:cNvPr id="0" name=""/>
        <dsp:cNvSpPr/>
      </dsp:nvSpPr>
      <dsp:spPr>
        <a:xfrm>
          <a:off x="0" y="2436812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76423-D173-45F5-9783-F44BDB14A40D}">
      <dsp:nvSpPr>
        <dsp:cNvPr id="0" name=""/>
        <dsp:cNvSpPr/>
      </dsp:nvSpPr>
      <dsp:spPr>
        <a:xfrm>
          <a:off x="0" y="2436812"/>
          <a:ext cx="4629150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Lav</a:t>
          </a:r>
          <a:r>
            <a:rPr lang="en-US" sz="3600" kern="1200" dirty="0"/>
            <a:t> en sammenligning af highscores mellem home og edc</a:t>
          </a:r>
        </a:p>
      </dsp:txBody>
      <dsp:txXfrm>
        <a:off x="0" y="2436812"/>
        <a:ext cx="4629150" cy="2436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5:33:38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1262 0 24575,'28'0'0,"5"0"0,31 7 0,4 2 0,22 8 0,-19-2 0,5 0 0,0 0 0,6 1 0,-30-8 0,1 1 0,0 4 0,-1-1 0,41 7 0,-41-3 0,-1 1 0,30 8 0,-13-2 0,-6 4 0,-20-14 0,-7 3 0,3-5 0,-26-4 0,7 1 0,-11-1 0,5 3 0,-6-3 0,8 12 0,3-4 0,21 27 0,-12-15 0,31 26 0,-14-8 0,9 1 0,-3 4 0,-16-19 0,-7-5 0,-5-5 0,-8-8 0,4 12 0,-2-7 0,16 25 0,-13-17 0,16 28 0,0 17 0,-12-20 0,2 14 0,-4-4 0,-12-26 0,11 43 0,-20-63 0,0 11 0,0-14 0,0 7 0,0-2 0,0 5 0,0 16 0,-3-13 0,-2 12 0,-2-22 0,-2 11 0,2-10 0,-1 3 0,0 1 0,1-8 0,-1 7 0,1-8 0,4 0 0,-4 2 0,1 1 0,-5 0 0,3 0 0,-4-1 0,7-6 0,-1 6 0,-4-2 0,0 6 0,-5-3 0,-2 3 0,4-3 0,-7 2 0,8-5 0,-19 16 0,-5 1 0,-12 7 0,2-3 0,-9 3 0,7 0 0,7-6 0,-17 14 0,33-27 0,-12 14 0,17-18 0,6-2 0,1 0 0,-1-5 0,0 4 0,-40-1 0,1 12 0,3-11 0,-2 1 0,-30 13 0,31-14 0,0-1 0,-43 9 0,13-2 0,-7-5 0,43 0 0,-5-5 0,22 0 0,-10 5 0,13-6 0,-12 3 0,16 0 0,-18-6 0,8 7 0,-8-7 0,-22 19 0,13-16 0,-40 18 0,21-13 0,-24 0 0,9-2 0,3-7 0,-8 0 0,5 0 0,29 0 0,1 0 0,-30 0 0,6 0 0,40 0 0,-13 0 0,31 0 0,-19 0 0,15 0 0,-5 4 0,-12-3 0,9 7 0,-32 0 0,29-2 0,-29 7 0,31-12 0,-8 9 0,1-9 0,13 3 0,-6-4 0,20 0 0,1 0 0,13 0 0,4-3 0,5 3 0,1-7 0,-6 7 0,-4-6 0,4 2 0,-4-3 0,4 3 0,0-2 0,0 2 0,0-6 0,0 3 0,-3-3 0,5 0 0,-8 2 0,8-2 0,-5 3 0,6 0 0,-2 0 0,2-2 0,0-2 0,-3 0 0,18-13 0,-18 13 0,14-11 0,-17 13 0,3 4 0,0-7 0,0 10 0,0-7 0,-1 5 0,-2-3 0,-4 7 0,-13 5 0,4 4 0,-10 2 0,11-4 0,-5 0 0,3 0 0,-10 1 0,5 2 0,-34 17 0,28-13 0,-16 11 0,28-21 0,5-1 0,0 0 0,-2 1 0,2 3 0,1 0 0,-4 0 0,7-1 0,-3 1 0,3 0 0,3-3 0,1-1 0,2-3 0,1 0 0,0 0 0,0 0 0,0 0 0,0 0 0,0 0 0,0 0 0,-1 0 0,1 0 0,0 0 0,0 0 0,3 3 0,-2-2 0,5 5 0,-3-2 0,1 3 0,8 5 0,-10-4 0,16 9 0,-16-12 0,7 6 0,-9-10 0,0 5 0,0-2 0,3 3 0,-2-4 0,5 0 0,-6 1 0,6-1 0,-2 1 0,3 5 0,-4-7 0,3 4 0,-5 0 0,2-4 0,-3 7 0,-3-5 0,2 2 0,-2 1 0,2 3 0,1-2 0,0 5 0,0-5 0,-3 1 0,5 1 0,-4-2 0,2 2 0,2 0 0,-5-2 0,9 1 0,-5-2 0,-1 0 0,-1-3 0,-2-1 0,-1 0 0,4-2 0,-7 5 0,0-5 0,-13 2 0,1-3 0,-25 0 0,13 0 0,-15 0 0,20 0 0,0 0 0,12 0 0,-12 0 0,6-3 0,-12-2 0,3 1 0,1-3 0,-5-2 0,11 1 0,-11-5 0,4 5 0,-1-10 0,3 8 0,-2-11 0,10 10 0,-7-8 0,11 8 0,-2-5 0,0 5 0,5 0 0,-4-2 0,6 6 0,-1-3 0,1 0 0,3 2 0,0-2 0,0 3 0,0 0 0,3 4 0,1 0 0,2 3 0,1 0 0,21 0 0,-13 0 0,16 0 0,-5 7 0,-3-1 0,1 2 0,1 0 0,-15-7 0,6 3 0,-9-4 0,-1 0 0,1 3 0,0-2 0,0 2 0,-3 0 0,2-2 0,-2 2 0,3-3 0,0 3 0,-1-3 0,1 3 0,-3-3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5:33:41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1113 201 24575,'-10'0'0,"-3"0"0,5 0 0,-2 0 0,0 0 0,2 0 0,-5 0 0,0 0 0,1 0 0,-1 0 0,3 0 0,0 0 0,-10-4 0,8 0 0,-14-1 0,8-2 0,-3 3 0,1-1 0,6-1 0,4 5 0,0-2 0,0 3 0,2 0 0,-2 0 0,0-3 0,3 2 0,-6-5 0,2 5 0,-3-2 0,0 3 0,-2 0 0,1 0 0,-2 0 0,7 0 0,-3 0 0,5 0 0,-2 0 0,-6 0 0,1 0 0,-12 0 0,3 0 0,-4 0 0,7 0 0,-5-4 0,11 3 0,-5-3 0,9 4 0,-2 0 0,6 0 0,-3 0 0,-6 0 0,3 0 0,-12 0 0,9 0 0,-4 0 0,10 0 0,0 0 0,3 0 0,-3 0 0,2 0 0,-2 0 0,4 0 0,-1 0 0,0 0 0,-3 0 0,-1 0 0,-3 0 0,1 0 0,-7 0 0,-1 0 0,-1 0 0,-4 0 0,11 0 0,-2 0 0,7 0 0,0 0 0,0 0 0,-1 0 0,-2 0 0,5 0 0,-2 0 0,4 0 0,8 0 0,2-3 0,7-1 0,8-4 0,0 0 0,8-5 0,12-5 0,-15 4 0,13-3 0,-21 7 0,4 1 0,-10-1 0,0 7 0,-3-4 0,0 4 0,0-4 0,-6 3 0,-11 5 0,-9 0 0,1 3 0,-1-1 0,8-2 0,-2 2 0,2 0 0,-2 1 0,2 0 0,1-1 0,-3 0 0,5-3 0,1 7 0,4-4 0,3 4 0,0 0 0,0 0 0,0 0 0,0 0 0,0 0 0,-3-4 0,-1 1 0,-3-4 0,3 3 0,4-3 0,4 3 0,3 0 0,0-2 0,3 2 0,-2 0 0,5 1 0,-6 3 0,6 0 0,-5 0 0,2 0 0,0 0 0,-3-1 0,0 1 0,4 9 0,-6-7 0,7 7 0,0 0 0,-4-3 0,7 6 0,-7-5 0,2 0 0,0 0 0,-2-7 0,2 3 0,-1-4 0,-4 2 0,4 5 0,-2-2 0,1-1 0,2 3 0,-4-5 0,-2 5 0,5-2 0,-4-1 0,2 0 0,-1-3 0,-2 3 0,3-5 0,-3 4 0,-1-8 0,-3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5:33:46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2275 0 24575,'0'28'0,"0"11"0,0 14 0,0 15 0,0 11 0,0 0 0,0-23 0,0 29 0,0-26 0,0 31 0,-6-22 0,1-15 0,-2-14 0,3-12 0,0 1 0,3-7 0,-3 5 0,4-5 0,0 7 0,0-7 0,-3-4 0,2-4 0,-2-2 0,3 2 0,0-2 0,0 2 0,-3-2 0,2-1 0,-2 3 0,3-2 0,0 3 0,-3-1 0,-6 7 0,-2-4 0,-5 3 0,2-5 0,1 0 0,-19-1 0,-3 7 0,-19 1 0,1-1 0,0 5 0,0-10 0,-24 6 0,-5-5 0,30-11 0,0 0 0,-42 2 0,15-7 0,-9 0 0,6 0-285,26 0 1,-4 0 284,0 1 0,0-2 0,0-2 0,1-1 0,0 3 0,1 0 0,5-7 0,1 0 0,-2 3 0,3 0 0,-19-4 0,-27-15 0,38 21 0,-8-12 0,-3-2 0,-9 8 0,26-2 0,6 1 0,17 3 0,14 3 0,9 4 0,7 0 0,4-3 569,3-1-569,12-4 0,-10 1 0,10 2 0,-8-1 0,20-1 0,5-3 0,6-6 0,-3 8 0,-12-8 0,-8 14 0,-3-9 0,-10 10 0,1-5 0,-3 2 0,-1-3 0,-3-9 0,0-2 0,0-10 0,0 7 0,-3 1 0,2 10 0,-2 0 0,3 9 0,-3-1 0,-1 8 0,-2-3 0,2 4 0,-2 0 0,2 3 0,-3-5 0,0 7 0,0-7 0,0 8 0,-3-6 0,3 3 0,-3-3 0,3 0 0,0 0 0,0 0 0,0-1 0,-3 1 0,-6 5 0,3-4 0,0 4 0,7-8 0,3 2 0,-1-2 0,-5 3 0,4 0 0,-5 0 0,0 3 0,2-3 0,2 3 0,9-6 0,4-1 0,7 0 0,-3-2 0,-1 5 0,0-2 0,-3 3 0,3 3 0,-3-3 0,0 3 0,-3-3 0,2 0 0,-5 3 0,2-2 0,-3 5 0,0-6 0,0 6 0,0-5 0,3 2 0,0 0 0,1 6 0,2 0 0,16 25 0,-9-15 0,9 11 0,-12-20 0,-9-4 0,9-2 0,-7-1 0,1 9 0,2-6 0,-2 6 0,0-8 0,-1-1 0,-3-3 0,3 0 0,-2-3 0,2-1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5:33:52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1699 0 24575,'7'3'0,"-3"1"0,-1-3 0,0 1 0,10-1 0,28 7 0,15 12 0,35-2 0,-21 4 0,18-6 0,-21-8 0,1 5 0,-3-6 0,-30 4 0,14 2 0,-24-9 0,7 5 0,-12-5 0,-9 0 0,2 2 0,-2-2 0,-1-1 0,9 9 0,-6-7 0,12 12 0,-3-12 0,5 11 0,12-2 0,-9 5 0,0-2 0,-14-5 0,-6-5 0,-2-3 0,2 2 0,-3 1 0,-1 0 0,2 12 0,10 23 0,-4-15 0,14 33 0,-5-13 0,4 9 0,21 24 0,-25-40 0,17 12 0,-27-30 0,1 5 0,-1 0 0,-5-5 0,0-2 0,-1-7 0,0 1 0,-3-3 0,-1 2 0,0-6 0,-2 3 0,5-3 0,-5 0 0,2 0 0,-3 0 0,3 6 0,-3-2 0,3 3 0,-3-4 0,0 0 0,0 7 0,0 4 0,0 0 0,0 5 0,0-10 0,0 0 0,0 3 0,0-9 0,0 9 0,0-12 0,0 3 0,0 0 0,0-2 0,-3 2 0,0 0 0,-4-3 0,0 6 0,0-5 0,0 2 0,-25 22 0,16-19 0,-20 22 0,23-24 0,-1-1 0,0 3 0,3-8 0,-13 19 0,13-17 0,-13 12 0,13-10 0,-3-5 0,-6 11 0,5-6 0,-11 8 0,5-4 0,-7 5 0,7-8 0,-5 6 0,5-5 0,-1 2 0,-4 0 0,11-6 0,-5 1 0,10-1 0,-9 1 0,9-1 0,-9-3 0,12 3 0,-3-4 0,0 4 0,-1 0 0,1 0 0,-3 0 0,5 0 0,-2 0 0,0 0 0,2-4 0,-5 3 0,6-2 0,-6 3 0,2 0 0,-3 0 0,1 0 0,-1-3 0,0 2 0,0-2 0,4-1 0,0 3 0,0-5 0,-1 5 0,-3-2 0,4 0 0,-9 7 0,6-6 0,-6 7 0,5-5 0,0 0 0,-6 1 0,5-1 0,-11 2 0,5-1 0,-7-3 0,1 3 0,6-4 0,-5 1 0,4 2 0,4-3 0,-1 1 0,2-2 0,2 0 0,-2-2 0,4 2 0,2 0 0,1-2 0,-44 17 0,33-14 0,-39 16 0,39-15 0,-7 4 0,1 4 0,6-7 0,1 6 0,0-8 0,-1 5 0,-7 0 0,-5 3 0,4-6 0,1 4 0,2-9 0,14 5 0,-13-1 0,16-1 0,-16 3 0,15-3 0,-6-1 0,9 4 0,-2-4 0,1 1 0,-5 2 0,2-2 0,-9 4 0,5-1 0,-5 1 0,0 0 0,5-1 0,-22 10 0,19-11 0,-31 11 0,13-9 0,0 2 0,-1 1 0,4-1 0,3-4 0,-9 4 0,12-5 0,-1 0 0,1 3 0,5-4 0,-3 1 0,3-2 0,-17 3 0,15-5 0,-25 17 0,25-11 0,-9 6 0,-4 3 0,1-7 0,-17 10 0,17-12 0,-1 3 0,15-5 0,-5 0 0,0 3 0,-1-2 0,1-1 0,-1 3 0,7-4 0,-5 1 0,5-2 0,-1 0 0,2-2 0,7 2 0,-1 0 0,6-3 0,2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5:34:14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8B38-53CC-4EF2-BC8B-1DD8CE842D38}" type="datetimeFigureOut">
              <a:rPr lang="da-DK" smtClean="0"/>
              <a:t>21.04.2023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684A9-5C9C-4A80-9324-51259C18F5D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5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b="7177"/>
          <a:stretch/>
        </p:blipFill>
        <p:spPr>
          <a:xfrm>
            <a:off x="0" y="1122363"/>
            <a:ext cx="9144000" cy="5735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914400"/>
            <a:ext cx="7772400" cy="7620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6858000" cy="47783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21.04.2023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27363"/>
            <a:ext cx="1971675" cy="5449599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27363"/>
            <a:ext cx="5800725" cy="5449599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21.04.2023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24" b="30025"/>
          <a:stretch/>
        </p:blipFill>
        <p:spPr>
          <a:xfrm>
            <a:off x="0" y="-26521"/>
            <a:ext cx="5987143" cy="4827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736" y="3449782"/>
            <a:ext cx="6151851" cy="1725763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736" y="5175545"/>
            <a:ext cx="6151851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1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21.04.2023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21.04.2023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4236"/>
            <a:ext cx="7886700" cy="104645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21.04.2023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21.04.2023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21.04.2023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21.04.2023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21.04.2023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3B7649C-A498-2348-927A-8FE587E71C83}" type="datetimeFigureOut">
              <a:rPr lang="da-DK" smtClean="0"/>
              <a:pPr/>
              <a:t>21.04.2023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7135B9B3-E671-A841-8E8B-40D0802D070C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7" name="Picture 6" descr="CPHbusiness_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52" y="-100255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BB040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customXml" Target="../ink/ink2.xml"/><Relationship Id="rId17" Type="http://schemas.openxmlformats.org/officeDocument/2006/relationships/image" Target="../media/image17.png"/><Relationship Id="rId2" Type="http://schemas.openxmlformats.org/officeDocument/2006/relationships/image" Target="../media/image6.jpeg"/><Relationship Id="rId16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jpeg"/><Relationship Id="rId15" Type="http://schemas.openxmlformats.org/officeDocument/2006/relationships/image" Target="../media/image16.png"/><Relationship Id="rId10" Type="http://schemas.openxmlformats.org/officeDocument/2006/relationships/customXml" Target="../ink/ink1.xml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Dataanalyse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8401050" cy="477837"/>
          </a:xfrm>
        </p:spPr>
        <p:txBody>
          <a:bodyPr>
            <a:normAutofit/>
          </a:bodyPr>
          <a:lstStyle/>
          <a:p>
            <a:r>
              <a:rPr lang="da-DK" dirty="0" err="1">
                <a:sym typeface="Wingdings" panose="05000000000000000000" pitchFamily="2" charset="2"/>
              </a:rPr>
              <a:t>Tidy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text</a:t>
            </a:r>
            <a:r>
              <a:rPr lang="da-DK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75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Heidi’s kode</a:t>
            </a: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2596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4AA7C610-DEE8-1DDB-B389-E537505C8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21" y="1345324"/>
            <a:ext cx="6158610" cy="48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5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1D3D2A8A-BD7C-7316-1D36-1DD74422F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13" y="4220096"/>
            <a:ext cx="4805855" cy="182444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089DDB3D-5B4D-3665-918E-42A62573E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71" y="2508225"/>
            <a:ext cx="5045623" cy="78487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2C257842-7139-A835-7CD7-9AE966031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041" y="913555"/>
            <a:ext cx="5674491" cy="121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Sentida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Ingen labels</a:t>
            </a:r>
          </a:p>
        </p:txBody>
      </p:sp>
    </p:spTree>
    <p:extLst>
      <p:ext uri="{BB962C8B-B14F-4D97-AF65-F5344CB8AC3E}">
        <p14:creationId xmlns:p14="http://schemas.microsoft.com/office/powerpoint/2010/main" val="339976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1171D361-A314-32BB-FC05-35711FB7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49867"/>
            <a:ext cx="7217979" cy="602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9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5E90E750-381C-E4B1-C7D6-AF412E6F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44" y="3253800"/>
            <a:ext cx="7772400" cy="3406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396" y="1946802"/>
            <a:ext cx="6151851" cy="1725763"/>
          </a:xfrm>
        </p:spPr>
        <p:txBody>
          <a:bodyPr>
            <a:normAutofit/>
          </a:bodyPr>
          <a:lstStyle/>
          <a:p>
            <a:r>
              <a:rPr lang="da-DK" dirty="0" err="1"/>
              <a:t>Tidy og </a:t>
            </a:r>
            <a:r>
              <a:rPr lang="da-DK" dirty="0"/>
              <a:t>Home vs EDC</a:t>
            </a:r>
            <a:br>
              <a:rPr lang="da-DK" dirty="0"/>
            </a:b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76862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68105-1BF1-42A4-B3C0-CBC890ED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 fontScale="90000"/>
          </a:bodyPr>
          <a:lstStyle/>
          <a:p>
            <a:r>
              <a:rPr lang="da-DK" dirty="0"/>
              <a:t>Strukturer i </a:t>
            </a:r>
            <a:r>
              <a:rPr lang="da-DK" dirty="0" err="1"/>
              <a:t>tidy</a:t>
            </a:r>
            <a:r>
              <a:rPr lang="da-DK" dirty="0"/>
              <a:t> – ligner jeres almindelig opbygning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8E6F942-CA83-44FF-A66B-348C6ADDC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68442"/>
            <a:ext cx="7886700" cy="2665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018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D9C37-62B4-47FE-82CD-33F394A6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Tidy</a:t>
            </a:r>
            <a:r>
              <a:rPr lang="da-DK" dirty="0"/>
              <a:t> </a:t>
            </a:r>
            <a:r>
              <a:rPr lang="da-DK" dirty="0" err="1"/>
              <a:t>text</a:t>
            </a:r>
            <a:r>
              <a:rPr lang="da-DK" dirty="0"/>
              <a:t> med andre strukturer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B92C854C-2987-4E2B-97AD-569D78A68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57827"/>
            <a:ext cx="7886700" cy="2486934"/>
          </a:xfrm>
        </p:spPr>
      </p:pic>
    </p:spTree>
    <p:extLst>
      <p:ext uri="{BB962C8B-B14F-4D97-AF65-F5344CB8AC3E}">
        <p14:creationId xmlns:p14="http://schemas.microsoft.com/office/powerpoint/2010/main" val="497208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Unnest</a:t>
            </a:r>
            <a:r>
              <a:rPr lang="da-DK" dirty="0"/>
              <a:t> </a:t>
            </a:r>
            <a:r>
              <a:rPr lang="da-DK" dirty="0" err="1"/>
              <a:t>token</a:t>
            </a:r>
            <a:r>
              <a:rPr lang="da-DK" dirty="0"/>
              <a:t> funktioner</a:t>
            </a: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445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68105-1BF1-42A4-B3C0-CBC890ED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 err="1"/>
              <a:t>Token</a:t>
            </a:r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BC118C3-0001-4881-8065-B9E43DA39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28" y="1825625"/>
            <a:ext cx="7567544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910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660115"/>
          </a:xfrm>
        </p:spPr>
        <p:txBody>
          <a:bodyPr anchor="ctr">
            <a:normAutofit/>
          </a:bodyPr>
          <a:lstStyle/>
          <a:p>
            <a:pPr algn="ctr"/>
            <a:r>
              <a:rPr lang="en-US" sz="3300" dirty="0"/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35230-F3D9-42B4-9D73-AE1666D46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39073"/>
            <a:ext cx="5823521" cy="4337889"/>
          </a:xfrm>
        </p:spPr>
        <p:txBody>
          <a:bodyPr>
            <a:normAutofit fontScale="85000" lnSpcReduction="20000"/>
          </a:bodyPr>
          <a:lstStyle/>
          <a:p>
            <a:endParaRPr lang="da-DK" dirty="0"/>
          </a:p>
          <a:p>
            <a:r>
              <a:rPr lang="da-DK" dirty="0"/>
              <a:t>Hardware issues</a:t>
            </a:r>
          </a:p>
          <a:p>
            <a:endParaRPr lang="da-DK" dirty="0"/>
          </a:p>
          <a:p>
            <a:r>
              <a:rPr lang="da-DK" dirty="0"/>
              <a:t>Kolb’s læringsstile</a:t>
            </a:r>
          </a:p>
          <a:p>
            <a:endParaRPr lang="da-DK" dirty="0"/>
          </a:p>
          <a:p>
            <a:r>
              <a:rPr lang="da-DK" dirty="0"/>
              <a:t>Heidi’s kode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Sentida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Tidy og </a:t>
            </a:r>
            <a:r>
              <a:rPr lang="da-DK" dirty="0"/>
              <a:t>Home vs EDC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9A4B115F-62AD-4B12-A944-07573019C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703" b="11753"/>
          <a:stretch/>
        </p:blipFill>
        <p:spPr>
          <a:xfrm>
            <a:off x="5447832" y="2550755"/>
            <a:ext cx="3530872" cy="29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35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46D4A-95A4-478B-9B4E-05D94389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 err="1"/>
              <a:t>Token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01EFC14-20D1-490C-BEBB-26771CF2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41" y="1825625"/>
            <a:ext cx="6668717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1266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E90AD-71C3-430E-BF8B-2F9F5778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 err="1"/>
              <a:t>Unnest</a:t>
            </a:r>
            <a:r>
              <a:rPr lang="da-DK" dirty="0"/>
              <a:t> </a:t>
            </a:r>
            <a:r>
              <a:rPr lang="da-DK" dirty="0" err="1"/>
              <a:t>token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27BE0BF-E572-471A-BB64-222AC5908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060"/>
            <a:ext cx="9144000" cy="1261533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33198DEB-651E-4969-BF58-246B63776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645" y="2816593"/>
            <a:ext cx="2448710" cy="38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15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A7186654-06A4-5BB7-C1FC-1116E835C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55" y="827753"/>
            <a:ext cx="8247487" cy="55204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F8E90AD-71C3-430E-BF8B-2F9F5778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80" y="118242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 err="1"/>
              <a:t>Unnest</a:t>
            </a:r>
            <a:r>
              <a:rPr lang="da-DK" dirty="0"/>
              <a:t> </a:t>
            </a:r>
            <a:r>
              <a:rPr lang="da-DK" dirty="0" err="1"/>
              <a:t>token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79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2245-BB86-4231-8BC6-DD38E3BE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Fra ord til data til visualisering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9A86411-437B-4A95-A2F7-F0D267438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2472"/>
            <a:ext cx="9144000" cy="291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17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Tidy</a:t>
            </a:r>
            <a:r>
              <a:rPr lang="da-DK" dirty="0"/>
              <a:t> og Silvaln</a:t>
            </a: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7592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da-DK" dirty="0"/>
              <a:t>Opgaver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F4E323C-27E7-4ABB-AC33-A5FAE544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2" y="2155874"/>
            <a:ext cx="3948875" cy="4405312"/>
          </a:xfrm>
          <a:prstGeom prst="rect">
            <a:avLst/>
          </a:prstGeom>
        </p:spPr>
      </p:pic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B64A1382-E9FA-494C-91D3-95A93AC1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878627"/>
              </p:ext>
            </p:extLst>
          </p:nvPr>
        </p:nvGraphicFramePr>
        <p:xfrm>
          <a:off x="3887391" y="987426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0116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71D819B-F774-192B-67F3-1FEE29CC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Slut målet ..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446F0F15-5A68-6E24-8A96-C96BE57F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91889"/>
            <a:ext cx="7772400" cy="34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02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71D819B-F774-192B-67F3-1FEE29CC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Vejen ..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92C36C25-6397-23C2-C19C-1EB24BE84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984" y="0"/>
            <a:ext cx="5709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21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Tidy</a:t>
            </a:r>
            <a:r>
              <a:rPr lang="da-DK" dirty="0"/>
              <a:t> og Jane Austin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Tekstanalyse</a:t>
            </a:r>
          </a:p>
        </p:txBody>
      </p:sp>
    </p:spTree>
    <p:extLst>
      <p:ext uri="{BB962C8B-B14F-4D97-AF65-F5344CB8AC3E}">
        <p14:creationId xmlns:p14="http://schemas.microsoft.com/office/powerpoint/2010/main" val="2051438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A4213-F604-42DD-B278-F017A07E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En linje pr. række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C510B160-B032-4A1C-ACBD-C347D1A4C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993" y="1825625"/>
            <a:ext cx="6264014" cy="4351338"/>
          </a:xfrm>
        </p:spPr>
      </p:pic>
    </p:spTree>
    <p:extLst>
      <p:ext uri="{BB962C8B-B14F-4D97-AF65-F5344CB8AC3E}">
        <p14:creationId xmlns:p14="http://schemas.microsoft.com/office/powerpoint/2010/main" val="165044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654" y="1703237"/>
            <a:ext cx="6151851" cy="1725763"/>
          </a:xfrm>
        </p:spPr>
        <p:txBody>
          <a:bodyPr>
            <a:normAutofit/>
          </a:bodyPr>
          <a:lstStyle/>
          <a:p>
            <a:r>
              <a:rPr lang="da-DK" dirty="0" err="1"/>
              <a:t>Hardware issues ..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5150" y="3763694"/>
            <a:ext cx="4454788" cy="1219893"/>
          </a:xfrm>
        </p:spPr>
        <p:txBody>
          <a:bodyPr/>
          <a:lstStyle/>
          <a:p>
            <a:r>
              <a:rPr lang="da-DK" dirty="0"/>
              <a:t>Ingen labels</a:t>
            </a:r>
          </a:p>
        </p:txBody>
      </p:sp>
      <p:pic>
        <p:nvPicPr>
          <p:cNvPr id="1026" name="Picture 2" descr="Gcc Compilation Error">
            <a:extLst>
              <a:ext uri="{FF2B5EF4-FFF2-40B4-BE49-F238E27FC236}">
                <a16:creationId xmlns:a16="http://schemas.microsoft.com/office/drawing/2014/main" id="{08912CEB-7B2F-DE44-B279-9557304C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62" y="3763694"/>
            <a:ext cx="7435543" cy="237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705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42C50-D82D-46B8-8C4F-7B453D92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Hvert ord for sig</a:t>
            </a:r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541A8110-9851-4C18-83F6-7289916B3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224" y="1825625"/>
            <a:ext cx="6155551" cy="4351338"/>
          </a:xfrm>
        </p:spPr>
      </p:pic>
    </p:spTree>
    <p:extLst>
      <p:ext uri="{BB962C8B-B14F-4D97-AF65-F5344CB8AC3E}">
        <p14:creationId xmlns:p14="http://schemas.microsoft.com/office/powerpoint/2010/main" val="20781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CAA05-1093-474B-A3A6-9F648786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Fjerner stopord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0EEAA52-748E-4857-BAB5-ED02B640F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54" y="1972638"/>
            <a:ext cx="7340062" cy="304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36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68105-1BF1-42A4-B3C0-CBC890ED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Optælling af ord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ADDE8ED-CC7E-42C5-AD63-D0878EA9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70" y="1839073"/>
            <a:ext cx="2895992" cy="44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62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1BCE8-AEE3-4336-99D4-3977D9E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Illustration</a:t>
            </a:r>
          </a:p>
        </p:txBody>
      </p:sp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B9AAB202-AA4D-4DB7-ABA8-24AD048EF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781" y="2452687"/>
            <a:ext cx="5345718" cy="3719513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7EA28C2-3C3B-4D56-BB2D-8737E0E34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6" y="1690690"/>
            <a:ext cx="3111733" cy="212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63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da-DK" dirty="0"/>
              <a:t>Opgaver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F4E323C-27E7-4ABB-AC33-A5FAE544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2" y="2155874"/>
            <a:ext cx="3948875" cy="4405312"/>
          </a:xfrm>
          <a:prstGeom prst="rect">
            <a:avLst/>
          </a:prstGeom>
        </p:spPr>
      </p:pic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B64A1382-E9FA-494C-91D3-95A93AC1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849304"/>
              </p:ext>
            </p:extLst>
          </p:nvPr>
        </p:nvGraphicFramePr>
        <p:xfrm>
          <a:off x="3887391" y="987426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3484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EB70E-F09E-4C0B-8DE4-D075E704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Tessas tale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0B3AB1-63D7-46B4-B85F-6ECAF905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Struktur i dokument</a:t>
            </a:r>
          </a:p>
          <a:p>
            <a:r>
              <a:rPr lang="da-DK" dirty="0"/>
              <a:t>Datarens</a:t>
            </a:r>
          </a:p>
          <a:p>
            <a:r>
              <a:rPr lang="da-DK" dirty="0"/>
              <a:t>Data </a:t>
            </a:r>
            <a:r>
              <a:rPr lang="da-DK" dirty="0" err="1"/>
              <a:t>exploration</a:t>
            </a:r>
            <a:endParaRPr lang="da-DK" dirty="0"/>
          </a:p>
          <a:p>
            <a:r>
              <a:rPr lang="da-DK" dirty="0"/>
              <a:t>Stop </a:t>
            </a:r>
            <a:r>
              <a:rPr lang="da-DK" dirty="0" err="1"/>
              <a:t>words</a:t>
            </a:r>
            <a:endParaRPr lang="da-DK" dirty="0"/>
          </a:p>
          <a:p>
            <a:r>
              <a:rPr lang="da-DK" dirty="0"/>
              <a:t>Ordoptælling</a:t>
            </a:r>
          </a:p>
          <a:p>
            <a:r>
              <a:rPr lang="da-DK" dirty="0"/>
              <a:t>Analyse</a:t>
            </a:r>
          </a:p>
          <a:p>
            <a:r>
              <a:rPr lang="da-DK" dirty="0"/>
              <a:t>Konklusion (ud fra antagelse)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6420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8EA9D-3932-4A0E-80DB-EE9D4346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Overblik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7E8568B9-34BB-4EE2-B84B-6E60B20D1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61287"/>
            <a:ext cx="7886700" cy="3080013"/>
          </a:xfrm>
        </p:spPr>
      </p:pic>
    </p:spTree>
    <p:extLst>
      <p:ext uri="{BB962C8B-B14F-4D97-AF65-F5344CB8AC3E}">
        <p14:creationId xmlns:p14="http://schemas.microsoft.com/office/powerpoint/2010/main" val="214511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Alder Lake-HX — Intel's powerful response to Apple M2 chips for laptop CPUs  - Hindustan Times">
            <a:extLst>
              <a:ext uri="{FF2B5EF4-FFF2-40B4-BE49-F238E27FC236}">
                <a16:creationId xmlns:a16="http://schemas.microsoft.com/office/drawing/2014/main" id="{58DC6696-B646-08F6-05CF-B430F66A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59" y="5827987"/>
            <a:ext cx="1905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c diagram">
            <a:extLst>
              <a:ext uri="{FF2B5EF4-FFF2-40B4-BE49-F238E27FC236}">
                <a16:creationId xmlns:a16="http://schemas.microsoft.com/office/drawing/2014/main" id="{B35AE36F-C269-C69A-62EB-030371AE6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05" y="1030013"/>
            <a:ext cx="4238362" cy="506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an Operating System?">
            <a:extLst>
              <a:ext uri="{FF2B5EF4-FFF2-40B4-BE49-F238E27FC236}">
                <a16:creationId xmlns:a16="http://schemas.microsoft.com/office/drawing/2014/main" id="{9B0A3E1A-4D19-67C8-2088-4354ED885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876" y="3794235"/>
            <a:ext cx="1999151" cy="91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hat is JVM (Java Virtual Machine)? with Architecture: JAVA Programming  Tutorial - YouTube">
            <a:extLst>
              <a:ext uri="{FF2B5EF4-FFF2-40B4-BE49-F238E27FC236}">
                <a16:creationId xmlns:a16="http://schemas.microsoft.com/office/drawing/2014/main" id="{76266C71-8D11-BFC7-043A-DF0AA906A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05810"/>
            <a:ext cx="1317460" cy="7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Java Logo, symbol, meaning, history, PNG, brand">
            <a:extLst>
              <a:ext uri="{FF2B5EF4-FFF2-40B4-BE49-F238E27FC236}">
                <a16:creationId xmlns:a16="http://schemas.microsoft.com/office/drawing/2014/main" id="{5FED2A37-0D02-459D-3EF6-D7C5B7CD1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01767"/>
            <a:ext cx="1172493" cy="65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ython (programming language) - Wikipedia">
            <a:extLst>
              <a:ext uri="{FF2B5EF4-FFF2-40B4-BE49-F238E27FC236}">
                <a16:creationId xmlns:a16="http://schemas.microsoft.com/office/drawing/2014/main" id="{E803EAAE-C898-6894-2066-E6CBC573F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822" y="2905810"/>
            <a:ext cx="673223" cy="7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 (programming language) - Wikipedia">
            <a:extLst>
              <a:ext uri="{FF2B5EF4-FFF2-40B4-BE49-F238E27FC236}">
                <a16:creationId xmlns:a16="http://schemas.microsoft.com/office/drawing/2014/main" id="{07450508-B4A7-3A44-E18B-832C20743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778" y="2891797"/>
            <a:ext cx="950170" cy="7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Amazon.com: C Programming Language, 2nd Edition: 8601410794231: Brian W.  Kernighan, Dennis M. Ritchie: Books">
            <a:extLst>
              <a:ext uri="{FF2B5EF4-FFF2-40B4-BE49-F238E27FC236}">
                <a16:creationId xmlns:a16="http://schemas.microsoft.com/office/drawing/2014/main" id="{2399C492-58E7-5591-4305-4B89D09E3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29" y="3794235"/>
            <a:ext cx="1163098" cy="153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7F5BA9AD-8C90-E6B3-FD6A-400456FFECA3}"/>
                  </a:ext>
                </a:extLst>
              </p14:cNvPr>
              <p14:cNvContentPartPr/>
              <p14:nvPr/>
            </p14:nvContentPartPr>
            <p14:xfrm>
              <a:off x="7660440" y="3346030"/>
              <a:ext cx="1186200" cy="976320"/>
            </p14:xfrm>
          </p:contentPart>
        </mc:Choice>
        <mc:Fallback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7F5BA9AD-8C90-E6B3-FD6A-400456FFEC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51800" y="3337030"/>
                <a:ext cx="1203840" cy="9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F58FD46E-9076-35A8-0863-46FC77822DEB}"/>
                  </a:ext>
                </a:extLst>
              </p14:cNvPr>
              <p14:cNvContentPartPr/>
              <p14:nvPr/>
            </p14:nvContentPartPr>
            <p14:xfrm>
              <a:off x="5945400" y="4126150"/>
              <a:ext cx="401040" cy="163440"/>
            </p14:xfrm>
          </p:contentPart>
        </mc:Choice>
        <mc:Fallback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F58FD46E-9076-35A8-0863-46FC77822D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36760" y="4117510"/>
                <a:ext cx="4186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B41D623D-748D-34CB-A7C5-A7FA08C908D3}"/>
                  </a:ext>
                </a:extLst>
              </p14:cNvPr>
              <p14:cNvContentPartPr/>
              <p14:nvPr/>
            </p14:nvContentPartPr>
            <p14:xfrm>
              <a:off x="4260240" y="4896190"/>
              <a:ext cx="819360" cy="585360"/>
            </p14:xfrm>
          </p:contentPart>
        </mc:Choice>
        <mc:Fallback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B41D623D-748D-34CB-A7C5-A7FA08C908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51600" y="4887190"/>
                <a:ext cx="83700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8C1075F7-1C04-F69A-CCCF-B59092787199}"/>
                  </a:ext>
                </a:extLst>
              </p14:cNvPr>
              <p14:cNvContentPartPr/>
              <p14:nvPr/>
            </p14:nvContentPartPr>
            <p14:xfrm>
              <a:off x="7510680" y="3429550"/>
              <a:ext cx="1105200" cy="873720"/>
            </p14:xfrm>
          </p:contentPart>
        </mc:Choice>
        <mc:Fallback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8C1075F7-1C04-F69A-CCCF-B590927871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01680" y="3420550"/>
                <a:ext cx="1122840" cy="8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093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F442A825-7078-C65B-CD5D-FB48B6993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0" y="698837"/>
            <a:ext cx="4258003" cy="1105219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5BD45862-5FB0-16E2-3B5E-67D4858A2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33" y="2132690"/>
            <a:ext cx="6620937" cy="40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4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uilding a 4-Bit Computer: The Instruction Set">
            <a:extLst>
              <a:ext uri="{FF2B5EF4-FFF2-40B4-BE49-F238E27FC236}">
                <a16:creationId xmlns:a16="http://schemas.microsoft.com/office/drawing/2014/main" id="{9CF23345-DCBE-0266-31EA-588AB8725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21" y="349559"/>
            <a:ext cx="7577958" cy="530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tel Assembly Lang">
            <a:extLst>
              <a:ext uri="{FF2B5EF4-FFF2-40B4-BE49-F238E27FC236}">
                <a16:creationId xmlns:a16="http://schemas.microsoft.com/office/drawing/2014/main" id="{396F7DF8-B830-A5B3-B52A-77D755559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538" y="2155476"/>
            <a:ext cx="5043214" cy="444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28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Fibonalabs blog">
            <a:extLst>
              <a:ext uri="{FF2B5EF4-FFF2-40B4-BE49-F238E27FC236}">
                <a16:creationId xmlns:a16="http://schemas.microsoft.com/office/drawing/2014/main" id="{AC735AE7-43A2-CCE6-7942-5B5E4693D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283" y="2206212"/>
            <a:ext cx="4693546" cy="26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CE625415-0191-4B98-BCBD-909B70EB52A8}"/>
                  </a:ext>
                </a:extLst>
              </p14:cNvPr>
              <p14:cNvContentPartPr/>
              <p14:nvPr/>
            </p14:nvContentPartPr>
            <p14:xfrm>
              <a:off x="-14040" y="1630"/>
              <a:ext cx="360" cy="2880"/>
            </p14:xfrm>
          </p:contentPart>
        </mc:Choice>
        <mc:Fallback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CE625415-0191-4B98-BCBD-909B70EB52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2680" y="-7010"/>
                <a:ext cx="18000" cy="20520"/>
              </a:xfrm>
              <a:prstGeom prst="rect">
                <a:avLst/>
              </a:prstGeom>
            </p:spPr>
          </p:pic>
        </mc:Fallback>
      </mc:AlternateContent>
      <p:pic>
        <p:nvPicPr>
          <p:cNvPr id="7172" name="Picture 4" descr="What is a Container? | Docker">
            <a:extLst>
              <a:ext uri="{FF2B5EF4-FFF2-40B4-BE49-F238E27FC236}">
                <a16:creationId xmlns:a16="http://schemas.microsoft.com/office/drawing/2014/main" id="{E5703660-73A4-F13F-D2E3-E1322437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8" y="2009606"/>
            <a:ext cx="4035972" cy="32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13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agligt indstik: Implementering er en kompleks og interaktiv proces - om at  anvende teori i implementering - Jordemoderforeningen">
            <a:extLst>
              <a:ext uri="{FF2B5EF4-FFF2-40B4-BE49-F238E27FC236}">
                <a16:creationId xmlns:a16="http://schemas.microsoft.com/office/drawing/2014/main" id="{80E528E7-39AB-FBFE-A703-EFCFDB7A1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41" y="2774731"/>
            <a:ext cx="6198556" cy="357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654" y="1703237"/>
            <a:ext cx="6151851" cy="1725763"/>
          </a:xfrm>
        </p:spPr>
        <p:txBody>
          <a:bodyPr>
            <a:normAutofit/>
          </a:bodyPr>
          <a:lstStyle/>
          <a:p>
            <a:r>
              <a:rPr lang="da-DK" dirty="0" err="1"/>
              <a:t>Kolb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5150" y="3763694"/>
            <a:ext cx="4454788" cy="1219893"/>
          </a:xfrm>
        </p:spPr>
        <p:txBody>
          <a:bodyPr/>
          <a:lstStyle/>
          <a:p>
            <a:r>
              <a:rPr lang="da-DK" dirty="0"/>
              <a:t>Ingen labels</a:t>
            </a:r>
          </a:p>
        </p:txBody>
      </p:sp>
    </p:spTree>
    <p:extLst>
      <p:ext uri="{BB962C8B-B14F-4D97-AF65-F5344CB8AC3E}">
        <p14:creationId xmlns:p14="http://schemas.microsoft.com/office/powerpoint/2010/main" val="414833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4AA7C610-DEE8-1DDB-B389-E537505C8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8852"/>
            <a:ext cx="7772400" cy="61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0114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æsentation2" id="{B5DB543D-DDF3-4146-AC87-87A4FBE6920A}" vid="{D75EBD27-33A3-A24A-9495-67902FBD3A5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æsentation" ma:contentTypeID="0x010100991050F0A6EFD04AAB4D411C2D95438B00B3B8AB011CB94F4E809E3E605CDCBBDB" ma:contentTypeVersion="12" ma:contentTypeDescription="En ny PowerPoint præsentation" ma:contentTypeScope="" ma:versionID="16618e899ba17d932c2a3d91609c94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6e81f81379b755e95d334b72a780b7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7B4D8C-2A3A-46D8-84BD-132E482027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53466B-0377-4732-BC31-D7DB29E116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F9D4DE-BD04-4630-A924-60FE1DC96F5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35648</TotalTime>
  <Words>142</Words>
  <Application>Microsoft Macintosh PowerPoint</Application>
  <PresentationFormat>Skærmshow (4:3)</PresentationFormat>
  <Paragraphs>53</Paragraphs>
  <Slides>36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36</vt:i4>
      </vt:variant>
    </vt:vector>
  </HeadingPairs>
  <TitlesOfParts>
    <vt:vector size="40" baseType="lpstr">
      <vt:lpstr>Arial</vt:lpstr>
      <vt:lpstr>Calibri</vt:lpstr>
      <vt:lpstr>Verdana</vt:lpstr>
      <vt:lpstr>Kontortema</vt:lpstr>
      <vt:lpstr>Dataanalyse</vt:lpstr>
      <vt:lpstr>Agenda</vt:lpstr>
      <vt:lpstr>Hardware issues ..</vt:lpstr>
      <vt:lpstr>PowerPoint-præsentation</vt:lpstr>
      <vt:lpstr>PowerPoint-præsentation</vt:lpstr>
      <vt:lpstr>PowerPoint-præsentation</vt:lpstr>
      <vt:lpstr>PowerPoint-præsentation</vt:lpstr>
      <vt:lpstr>Kolb</vt:lpstr>
      <vt:lpstr>PowerPoint-præsentation</vt:lpstr>
      <vt:lpstr>Heidi’s kode </vt:lpstr>
      <vt:lpstr>PowerPoint-præsentation</vt:lpstr>
      <vt:lpstr>PowerPoint-præsentation</vt:lpstr>
      <vt:lpstr>Sentida</vt:lpstr>
      <vt:lpstr>PowerPoint-præsentation</vt:lpstr>
      <vt:lpstr>Tidy og Home vs EDC  </vt:lpstr>
      <vt:lpstr>Strukturer i tidy – ligner jeres almindelig opbygning</vt:lpstr>
      <vt:lpstr>Tidy text med andre strukturer</vt:lpstr>
      <vt:lpstr>Unnest token funktioner </vt:lpstr>
      <vt:lpstr>Token</vt:lpstr>
      <vt:lpstr>Token</vt:lpstr>
      <vt:lpstr>Unnest token</vt:lpstr>
      <vt:lpstr>Unnest token</vt:lpstr>
      <vt:lpstr>Fra ord til data til visualisering</vt:lpstr>
      <vt:lpstr>Tidy og Silvaln </vt:lpstr>
      <vt:lpstr>Opgaver</vt:lpstr>
      <vt:lpstr>Slut målet ..</vt:lpstr>
      <vt:lpstr>Vejen ..</vt:lpstr>
      <vt:lpstr>Tidy og Jane Austin </vt:lpstr>
      <vt:lpstr>En linje pr. række</vt:lpstr>
      <vt:lpstr>Hvert ord for sig</vt:lpstr>
      <vt:lpstr>Fjerner stopord</vt:lpstr>
      <vt:lpstr>Optælling af ord</vt:lpstr>
      <vt:lpstr>Illustration</vt:lpstr>
      <vt:lpstr>Opgaver</vt:lpstr>
      <vt:lpstr>Tessas tale</vt:lpstr>
      <vt:lpstr>Overblik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Dataanalyse</dc:title>
  <dc:creator>Dell</dc:creator>
  <cp:lastModifiedBy>Thorbjørn Wulf (THOR - Adjunkt - Cphbusiness)</cp:lastModifiedBy>
  <cp:revision>32</cp:revision>
  <dcterms:created xsi:type="dcterms:W3CDTF">2021-09-26T14:48:40Z</dcterms:created>
  <dcterms:modified xsi:type="dcterms:W3CDTF">2023-04-25T06:25:26Z</dcterms:modified>
</cp:coreProperties>
</file>