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8" r:id="rId3"/>
    <p:sldId id="259" r:id="rId4"/>
    <p:sldId id="423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74C07-0926-3764-A3C6-190544D1A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9F054FD-ECFC-1C77-9ABD-15A1FD1E3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7F26B0-BF21-DA94-A592-CF314CBE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0E7E3E-3DAC-182C-5102-C722F70C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41C1CC7-37A7-727A-D022-90838A29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66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397C9B-5FDA-54C9-376F-9877F1CB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701A617-418B-45FF-CB46-3F4CD7023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6128D0-8919-411C-F285-CE99BC0E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94500F-3A1A-2E2C-1E19-0F7654BA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6AFB296-11BC-8B07-D61C-FAACC57C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3265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321343A-7955-CD7D-E5C8-BF2B9239E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399935C-CDCC-5F42-A4DA-FEB849E22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F3BB75-3E04-89B8-A424-B11BC455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F8D129-8AA3-E84F-1E49-AA05F77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55F6CBE-0319-E53E-FDAE-7D740905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03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3F66D0-0475-66FD-E0DC-673CEAB1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934013-B1EF-D8A0-44B3-ED9A6539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5B6A52-26E1-A0EB-3495-CC97A433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D3FDC6-EE85-8CAC-0F3C-4E161DD4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85A389-15F6-30F2-B86A-0E44B7B0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395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41517-E45E-DFDE-9816-4660FBD4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A0C6679-E45B-6612-4973-71F79704D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37F711-C114-7E96-17D0-7DCDAA5F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1AF9A09-0245-5045-81B1-906E0D94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F0CA4B-4CCC-EFE6-1D13-84435B70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814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9270-03ED-C427-4ADE-4EBD4438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8F9F98-A8AA-2020-ED5F-DDFD30B30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E61085D-BB0D-1E03-D3C7-3FD3C1E0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A5E0560-31A1-E58B-9772-71AC9FC2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2FA999-07D0-EEBE-55B7-D07BA4AB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266DD96-DD91-4198-BEBB-77DA3A7B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754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DC1B48-D476-90A1-A6D0-8E24DA1A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65C3556-281F-9E0E-CB68-92A78A71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A70A667-C34B-9DD2-A314-C7E72C30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A6E9D7A-9F6B-1D63-C67F-E0F7DCD3A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CDF154E-DB47-9261-1ECC-629EE69DF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E19DCE6F-AAF7-7E2C-5141-D43ACA7A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1B3A578-EFEB-4857-9756-332A6A2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1D3173F-4573-E47D-B49D-2F5C2C79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201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6DDC8-0286-E9E0-258E-56928638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D54A9D7-9566-5BDB-0A68-1BC8D07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DB9E7AA-916B-C6A1-7858-BB5FD05B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5AC94E9-F8B1-E7D6-64AF-0540E2CA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499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01809ED-77F0-AD7F-6C78-CFFCACCC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C07CD71-E931-43BE-9C7B-20BF2E21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4D53136-861B-4A46-0A7C-16BCAD81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81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F0FFB-4FD9-2519-8604-C250E835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4C7EF1-7691-EB50-9A64-29499209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89F1250-DAF1-9F0C-7BCB-0F472746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345D504-9913-4D34-E6C1-8B3C1BCF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7684D98-DFD3-93EE-AF86-95960C03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102CC3A-3881-85C9-4710-19EC9301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36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1CB40-5438-CEB7-12E2-1ABFE9AC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9789599-8362-A8A0-9BC3-1348C5A8D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09CA880-4C05-ABAE-E730-50DF17AF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0B97A0B-2C85-EAA9-2AFC-C2F6D0CE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940EFF9-6E7F-681B-F1E2-18E2E99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0B9A317-4A2D-1422-9088-73CCE66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483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070476C-7A39-B03E-E82D-711F29BC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E9524D-06B0-0821-8222-70D289FE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3F22C51-17FA-6CE8-2BE6-0D61535B1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AAE04-4092-204E-982C-8335D6C7A804}" type="datetimeFigureOut">
              <a:t>02.05.2025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69A4741-DD9E-9795-E00D-768F4E3E5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215853D-9D6E-69FC-505A-B8C5C81E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C9880-8D89-7B43-A992-A1A37319BE81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851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archives.gov/research/pentagon-pap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0DC70-5AD2-136B-ED7D-23BEAE41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E10A89FA-8020-A510-4D06-FED999D8D445}"/>
              </a:ext>
            </a:extLst>
          </p:cNvPr>
          <p:cNvSpPr txBox="1"/>
          <p:nvPr/>
        </p:nvSpPr>
        <p:spPr>
          <a:xfrm>
            <a:off x="3774558" y="2392326"/>
            <a:ext cx="37417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Projektet</a:t>
            </a:r>
          </a:p>
        </p:txBody>
      </p:sp>
    </p:spTree>
    <p:extLst>
      <p:ext uri="{BB962C8B-B14F-4D97-AF65-F5344CB8AC3E}">
        <p14:creationId xmlns:p14="http://schemas.microsoft.com/office/powerpoint/2010/main" val="281618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A00BF-0097-5AA3-E5E9-535F475D7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 descr="Et billede, der indeholder tekst&#10;&#10;Indhold genereret af kunstig intelligens kan være forkert.">
            <a:extLst>
              <a:ext uri="{FF2B5EF4-FFF2-40B4-BE49-F238E27FC236}">
                <a16:creationId xmlns:a16="http://schemas.microsoft.com/office/drawing/2014/main" id="{CBA98472-AE29-95E9-F47B-4AD45D4A3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444" y="4323688"/>
            <a:ext cx="4851400" cy="2171700"/>
          </a:xfrm>
          <a:prstGeom prst="rect">
            <a:avLst/>
          </a:prstGeom>
        </p:spPr>
      </p:pic>
      <p:pic>
        <p:nvPicPr>
          <p:cNvPr id="3" name="Billede 2" descr="Et billede, der indeholder tekst, Ansigt, menneske, person&#10;&#10;Indhold genereret af kunstig intelligens kan være forkert.">
            <a:extLst>
              <a:ext uri="{FF2B5EF4-FFF2-40B4-BE49-F238E27FC236}">
                <a16:creationId xmlns:a16="http://schemas.microsoft.com/office/drawing/2014/main" id="{88E24D38-AC5A-BA49-3F0F-8DE6468F8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62612"/>
            <a:ext cx="2908300" cy="2959100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5E469E11-A161-9717-4C8F-41B3816E9B80}"/>
              </a:ext>
            </a:extLst>
          </p:cNvPr>
          <p:cNvSpPr txBox="1"/>
          <p:nvPr/>
        </p:nvSpPr>
        <p:spPr>
          <a:xfrm>
            <a:off x="4328887" y="362612"/>
            <a:ext cx="65141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>
                <a:hlinkClick r:id="rId4"/>
              </a:rPr>
              <a:t>https://www.archives.gov/research/pentagon-papers</a:t>
            </a: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Download en 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cd Downloads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mkdir tmp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cd tmp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Flyt pdf’en til tmp-folderen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r>
              <a:rPr lang="da-DK"/>
              <a:t>TERMINALEN</a:t>
            </a:r>
          </a:p>
          <a:p>
            <a:r>
              <a:rPr lang="da-DK"/>
              <a:t>Installer </a:t>
            </a:r>
            <a:r>
              <a:rPr lang="da-DK">
                <a:solidFill>
                  <a:srgbClr val="0070C0"/>
                </a:solidFill>
              </a:rPr>
              <a:t>poppler</a:t>
            </a:r>
            <a:r>
              <a:rPr lang="da-DK"/>
              <a:t>, </a:t>
            </a:r>
            <a:r>
              <a:rPr lang="da-DK">
                <a:solidFill>
                  <a:srgbClr val="0070C0"/>
                </a:solidFill>
              </a:rPr>
              <a:t>imagemagic</a:t>
            </a:r>
            <a:r>
              <a:rPr lang="da-DK"/>
              <a:t> og </a:t>
            </a:r>
            <a:r>
              <a:rPr lang="da-DK">
                <a:solidFill>
                  <a:srgbClr val="0070C0"/>
                </a:solidFill>
              </a:rPr>
              <a:t>tesseract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pdfseparate Pentagon-Papers-Part-IV-C-7-b.pdf page-%d.pdf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ls *pdf | while read x; do convert -density 300 $x $x.png;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ls *png | while read x; do tesseract $x $x;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>
                <a:solidFill>
                  <a:srgbClr val="FF0000"/>
                </a:solidFill>
              </a:rPr>
              <a:t>LØS SORTERINGSPROBLEMET vha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ls *txt | while read x; do cat $x &gt;&gt; out.txt;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r>
              <a:rPr lang="da-DK"/>
              <a:t>SPYDER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Indlæs out.txt i Spyder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  <p:pic>
        <p:nvPicPr>
          <p:cNvPr id="7" name="Billede 6" descr="Et billede, der indeholder tekst, skærmbillede, Tryk, bog&#10;&#10;Indhold genereret af kunstig intelligens kan være forkert.">
            <a:extLst>
              <a:ext uri="{FF2B5EF4-FFF2-40B4-BE49-F238E27FC236}">
                <a16:creationId xmlns:a16="http://schemas.microsoft.com/office/drawing/2014/main" id="{95DD8CD9-F83E-5166-7321-7965D07DB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0" y="3321712"/>
            <a:ext cx="2846414" cy="31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7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9FBBC-C85D-1ADC-240A-1B467527A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 descr="Et billede, der indeholder tekst, Font/skrifttype, hvid, skærmbillede&#10;&#10;Indhold genereret af kunstig intelligens kan være forkert.">
            <a:extLst>
              <a:ext uri="{FF2B5EF4-FFF2-40B4-BE49-F238E27FC236}">
                <a16:creationId xmlns:a16="http://schemas.microsoft.com/office/drawing/2014/main" id="{837735E9-5D4A-EE39-256B-B184850D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59" y="1346572"/>
            <a:ext cx="1333500" cy="1422400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15EBCF9A-5375-BE71-8FCF-3E8E0E6CD83E}"/>
              </a:ext>
            </a:extLst>
          </p:cNvPr>
          <p:cNvSpPr txBox="1"/>
          <p:nvPr/>
        </p:nvSpPr>
        <p:spPr>
          <a:xfrm>
            <a:off x="1719959" y="522400"/>
            <a:ext cx="7328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800">
                <a:solidFill>
                  <a:srgbClr val="FF0000"/>
                </a:solidFill>
              </a:rPr>
              <a:t>LØS SORTERINGSPROBLEMET vha Python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B195B3B-1B99-887F-D715-1EC1D15C8518}"/>
              </a:ext>
            </a:extLst>
          </p:cNvPr>
          <p:cNvSpPr txBox="1"/>
          <p:nvPr/>
        </p:nvSpPr>
        <p:spPr>
          <a:xfrm>
            <a:off x="1132873" y="3203104"/>
            <a:ext cx="106672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Lav en liste med filnavne i folderen med separerede *pdf-filer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Loop igennem listen og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Identificér filer med kun ét tal og erstat med 00 (page-1 til page-001)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Gør det samme for filer med to tal og erstat med 0 (page-10 til page-010)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Modificer trin 2 så du får en tekststreng pr filnavn på følgende form: ”mv page-1.pdf page-001.pdf”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Udskriv listen til en fil.</a:t>
            </a:r>
          </a:p>
          <a:p>
            <a:pPr lvl="1"/>
            <a:endParaRPr lang="da-DK"/>
          </a:p>
          <a:p>
            <a:pPr marL="342900" indent="-342900">
              <a:buFont typeface="+mj-lt"/>
              <a:buAutoNum type="arabicPeriod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468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E1D49-247E-F822-D454-BE93F8FE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194AD225-07A0-C855-6998-C1B993E575FD}"/>
              </a:ext>
            </a:extLst>
          </p:cNvPr>
          <p:cNvSpPr txBox="1"/>
          <p:nvPr/>
        </p:nvSpPr>
        <p:spPr>
          <a:xfrm>
            <a:off x="947056" y="411424"/>
            <a:ext cx="6591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Projektet </a:t>
            </a:r>
            <a:r>
              <a:rPr lang="da-DK" sz="4000">
                <a:solidFill>
                  <a:srgbClr val="0070C0"/>
                </a:solidFill>
              </a:rPr>
              <a:t>Organiseres</a:t>
            </a:r>
            <a:endParaRPr lang="da-DK" sz="7200">
              <a:solidFill>
                <a:srgbClr val="0070C0"/>
              </a:solidFill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C9AF4AE-3755-DACB-F83B-30825784DF44}"/>
              </a:ext>
            </a:extLst>
          </p:cNvPr>
          <p:cNvSpPr txBox="1"/>
          <p:nvPr/>
        </p:nvSpPr>
        <p:spPr>
          <a:xfrm>
            <a:off x="1066800" y="1926771"/>
            <a:ext cx="739343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Trelloboards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Inviteres én for hver gruppe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PentagonPapers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På trello skal hver gruppe byde ind på et eller flere dokumenter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Hver gruppe laver en kolonne med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da-DK"/>
              <a:t>size,dates(liste),nltk-score,nounsfreq,personer,OE</a:t>
            </a:r>
          </a:p>
          <a:p>
            <a:pPr marL="1257300" lvl="2" indent="-342900">
              <a:buFont typeface="+mj-lt"/>
              <a:buAutoNum type="arabicPeriod"/>
            </a:pPr>
            <a:r>
              <a:rPr lang="da-DK"/>
              <a:t>Upload til deres git-branch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Hver gruppe undersøger deres tekst for hvad der skal graves efter</a:t>
            </a:r>
          </a:p>
          <a:p>
            <a:pPr marL="800100" lvl="1" indent="-342900">
              <a:buFont typeface="+mj-lt"/>
              <a:buAutoNum type="arabicPeriod"/>
            </a:pPr>
            <a:endParaRPr lang="da-DK"/>
          </a:p>
          <a:p>
            <a:pPr marL="342900" indent="-342900">
              <a:buFont typeface="+mj-lt"/>
              <a:buAutoNum type="arabicPeriod"/>
            </a:pPr>
            <a:r>
              <a:rPr lang="da-DK"/>
              <a:t>Github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Branchworkflow</a:t>
            </a:r>
          </a:p>
          <a:p>
            <a:pPr marL="800100" lvl="1" indent="-342900">
              <a:buFont typeface="+mj-lt"/>
              <a:buAutoNum type="arabicPeriod"/>
            </a:pPr>
            <a:endParaRPr lang="da-DK"/>
          </a:p>
          <a:p>
            <a:pPr marL="342900" indent="-342900">
              <a:buFont typeface="+mj-lt"/>
              <a:buAutoNum type="arabicPeriod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734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Thorbjørn Wulf (THOR - Adjunkt - Cphbusiness)</dc:creator>
  <cp:lastModifiedBy>Thorbjørn Wulf (THOR - Adjunkt - Cphbusiness)</cp:lastModifiedBy>
  <cp:revision>1</cp:revision>
  <dcterms:created xsi:type="dcterms:W3CDTF">2025-05-02T06:26:40Z</dcterms:created>
  <dcterms:modified xsi:type="dcterms:W3CDTF">2025-05-02T06:26:56Z</dcterms:modified>
</cp:coreProperties>
</file>