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435" r:id="rId6"/>
    <p:sldId id="331" r:id="rId7"/>
    <p:sldId id="431" r:id="rId8"/>
    <p:sldId id="438" r:id="rId9"/>
    <p:sldId id="442" r:id="rId10"/>
    <p:sldId id="443" r:id="rId11"/>
    <p:sldId id="434" r:id="rId12"/>
    <p:sldId id="439" r:id="rId13"/>
    <p:sldId id="440" r:id="rId14"/>
    <p:sldId id="441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/>
            <a:t>Hent filen med links fra github (linktotales.html) til HCA-eventyr ind i R.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Tag én linje og konstruer vha et regulært udtryk et link som kan bruges til rvest read_html.</a:t>
          </a:r>
          <a:endParaRPr lang="en-US" dirty="0"/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9A2FC0E0-1027-4B39-B4E5-EA22B441B57F}">
      <dgm:prSet/>
      <dgm:spPr/>
      <dgm:t>
        <a:bodyPr/>
        <a:lstStyle/>
        <a:p>
          <a:r>
            <a:rPr lang="en-US" dirty="0"/>
            <a:t>Hent nu 10 eventyr og konstruer en score-liste</a:t>
          </a:r>
        </a:p>
      </dgm:t>
    </dgm:pt>
    <dgm:pt modelId="{83280C1F-08DA-4BEA-90B9-5E3190DDCC8F}" type="parTrans" cxnId="{F985E40C-65FF-4C99-A898-6E7D43769021}">
      <dgm:prSet/>
      <dgm:spPr/>
      <dgm:t>
        <a:bodyPr/>
        <a:lstStyle/>
        <a:p>
          <a:endParaRPr lang="da-DK"/>
        </a:p>
      </dgm:t>
    </dgm:pt>
    <dgm:pt modelId="{D28EC662-B905-4D8C-B4E9-C84BEFEA70DE}" type="sibTrans" cxnId="{F985E40C-65FF-4C99-A898-6E7D43769021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3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3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3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3"/>
      <dgm:spPr/>
    </dgm:pt>
    <dgm:pt modelId="{A6AEE289-9246-4499-9BA0-6B5C26E86DEB}" type="pres">
      <dgm:prSet presAssocID="{7DB1420C-FEDD-4593-80C5-97BFBEC53EDE}" presName="vert1" presStyleCnt="0"/>
      <dgm:spPr/>
    </dgm:pt>
    <dgm:pt modelId="{A1D2E601-87F0-4A5C-B1D5-5C7063BDCE56}" type="pres">
      <dgm:prSet presAssocID="{9A2FC0E0-1027-4B39-B4E5-EA22B441B57F}" presName="thickLine" presStyleLbl="alignNode1" presStyleIdx="2" presStyleCnt="3"/>
      <dgm:spPr/>
    </dgm:pt>
    <dgm:pt modelId="{BB2FE99A-C890-4BEB-A547-D90441B23590}" type="pres">
      <dgm:prSet presAssocID="{9A2FC0E0-1027-4B39-B4E5-EA22B441B57F}" presName="horz1" presStyleCnt="0"/>
      <dgm:spPr/>
    </dgm:pt>
    <dgm:pt modelId="{10B209EA-B995-4DE3-B0CE-18D8279A8709}" type="pres">
      <dgm:prSet presAssocID="{9A2FC0E0-1027-4B39-B4E5-EA22B441B57F}" presName="tx1" presStyleLbl="revTx" presStyleIdx="2" presStyleCnt="3"/>
      <dgm:spPr/>
    </dgm:pt>
    <dgm:pt modelId="{6077339A-D673-4BD0-B229-12CFBAD4E2BD}" type="pres">
      <dgm:prSet presAssocID="{9A2FC0E0-1027-4B39-B4E5-EA22B441B57F}" presName="vert1" presStyleCnt="0"/>
      <dgm:spPr/>
    </dgm:pt>
  </dgm:ptLst>
  <dgm:cxnLst>
    <dgm:cxn modelId="{F985E40C-65FF-4C99-A898-6E7D43769021}" srcId="{BC3D696B-292A-48F6-AD11-27BF5CDA5C6D}" destId="{9A2FC0E0-1027-4B39-B4E5-EA22B441B57F}" srcOrd="2" destOrd="0" parTransId="{83280C1F-08DA-4BEA-90B9-5E3190DDCC8F}" sibTransId="{D28EC662-B905-4D8C-B4E9-C84BEFEA70DE}"/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73DBFA2A-1CFB-40AF-B9D6-B3F289D953FA}" type="presOf" srcId="{9A2FC0E0-1027-4B39-B4E5-EA22B441B57F}" destId="{10B209EA-B995-4DE3-B0CE-18D8279A8709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BFD38127-5668-4D92-B8A0-1206DE851406}" type="presParOf" srcId="{AE575E62-8291-4101-A780-73109BED636E}" destId="{A1D2E601-87F0-4A5C-B1D5-5C7063BDCE56}" srcOrd="4" destOrd="0" presId="urn:microsoft.com/office/officeart/2008/layout/LinedList"/>
    <dgm:cxn modelId="{4B6C29E3-229C-4932-B34C-5588BE2FC47E}" type="presParOf" srcId="{AE575E62-8291-4101-A780-73109BED636E}" destId="{BB2FE99A-C890-4BEB-A547-D90441B23590}" srcOrd="5" destOrd="0" presId="urn:microsoft.com/office/officeart/2008/layout/LinedList"/>
    <dgm:cxn modelId="{391A8E7F-F9DA-4949-B476-F008955C20BF}" type="presParOf" srcId="{BB2FE99A-C890-4BEB-A547-D90441B23590}" destId="{10B209EA-B995-4DE3-B0CE-18D8279A8709}" srcOrd="0" destOrd="0" presId="urn:microsoft.com/office/officeart/2008/layout/LinedList"/>
    <dgm:cxn modelId="{1D180781-1D37-4005-B3BA-C81541448667}" type="presParOf" srcId="{BB2FE99A-C890-4BEB-A547-D90441B23590}" destId="{6077339A-D673-4BD0-B229-12CFBAD4E2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/>
            <a:t>Hent filen med links fra github (edclinks.html) til sagsnumre ind i R.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Tag én linje og konstruer vha et regulært udtryk et link som kan bruges til rvest read_html.</a:t>
          </a:r>
          <a:endParaRPr lang="en-US" dirty="0"/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9A2FC0E0-1027-4B39-B4E5-EA22B441B57F}">
      <dgm:prSet/>
      <dgm:spPr/>
      <dgm:t>
        <a:bodyPr/>
        <a:lstStyle/>
        <a:p>
          <a:r>
            <a:rPr lang="en-US" dirty="0"/>
            <a:t>Loop nu igennem alle rå links og lav en liste som kan bruges til at åbne de enkelte sager med</a:t>
          </a:r>
        </a:p>
      </dgm:t>
    </dgm:pt>
    <dgm:pt modelId="{83280C1F-08DA-4BEA-90B9-5E3190DDCC8F}" type="parTrans" cxnId="{F985E40C-65FF-4C99-A898-6E7D43769021}">
      <dgm:prSet/>
      <dgm:spPr/>
      <dgm:t>
        <a:bodyPr/>
        <a:lstStyle/>
        <a:p>
          <a:endParaRPr lang="da-DK"/>
        </a:p>
      </dgm:t>
    </dgm:pt>
    <dgm:pt modelId="{D28EC662-B905-4D8C-B4E9-C84BEFEA70DE}" type="sibTrans" cxnId="{F985E40C-65FF-4C99-A898-6E7D43769021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3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3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3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3"/>
      <dgm:spPr/>
    </dgm:pt>
    <dgm:pt modelId="{A6AEE289-9246-4499-9BA0-6B5C26E86DEB}" type="pres">
      <dgm:prSet presAssocID="{7DB1420C-FEDD-4593-80C5-97BFBEC53EDE}" presName="vert1" presStyleCnt="0"/>
      <dgm:spPr/>
    </dgm:pt>
    <dgm:pt modelId="{A1D2E601-87F0-4A5C-B1D5-5C7063BDCE56}" type="pres">
      <dgm:prSet presAssocID="{9A2FC0E0-1027-4B39-B4E5-EA22B441B57F}" presName="thickLine" presStyleLbl="alignNode1" presStyleIdx="2" presStyleCnt="3"/>
      <dgm:spPr/>
    </dgm:pt>
    <dgm:pt modelId="{BB2FE99A-C890-4BEB-A547-D90441B23590}" type="pres">
      <dgm:prSet presAssocID="{9A2FC0E0-1027-4B39-B4E5-EA22B441B57F}" presName="horz1" presStyleCnt="0"/>
      <dgm:spPr/>
    </dgm:pt>
    <dgm:pt modelId="{10B209EA-B995-4DE3-B0CE-18D8279A8709}" type="pres">
      <dgm:prSet presAssocID="{9A2FC0E0-1027-4B39-B4E5-EA22B441B57F}" presName="tx1" presStyleLbl="revTx" presStyleIdx="2" presStyleCnt="3"/>
      <dgm:spPr/>
    </dgm:pt>
    <dgm:pt modelId="{6077339A-D673-4BD0-B229-12CFBAD4E2BD}" type="pres">
      <dgm:prSet presAssocID="{9A2FC0E0-1027-4B39-B4E5-EA22B441B57F}" presName="vert1" presStyleCnt="0"/>
      <dgm:spPr/>
    </dgm:pt>
  </dgm:ptLst>
  <dgm:cxnLst>
    <dgm:cxn modelId="{F985E40C-65FF-4C99-A898-6E7D43769021}" srcId="{BC3D696B-292A-48F6-AD11-27BF5CDA5C6D}" destId="{9A2FC0E0-1027-4B39-B4E5-EA22B441B57F}" srcOrd="2" destOrd="0" parTransId="{83280C1F-08DA-4BEA-90B9-5E3190DDCC8F}" sibTransId="{D28EC662-B905-4D8C-B4E9-C84BEFEA70DE}"/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73DBFA2A-1CFB-40AF-B9D6-B3F289D953FA}" type="presOf" srcId="{9A2FC0E0-1027-4B39-B4E5-EA22B441B57F}" destId="{10B209EA-B995-4DE3-B0CE-18D8279A8709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BFD38127-5668-4D92-B8A0-1206DE851406}" type="presParOf" srcId="{AE575E62-8291-4101-A780-73109BED636E}" destId="{A1D2E601-87F0-4A5C-B1D5-5C7063BDCE56}" srcOrd="4" destOrd="0" presId="urn:microsoft.com/office/officeart/2008/layout/LinedList"/>
    <dgm:cxn modelId="{4B6C29E3-229C-4932-B34C-5588BE2FC47E}" type="presParOf" srcId="{AE575E62-8291-4101-A780-73109BED636E}" destId="{BB2FE99A-C890-4BEB-A547-D90441B23590}" srcOrd="5" destOrd="0" presId="urn:microsoft.com/office/officeart/2008/layout/LinedList"/>
    <dgm:cxn modelId="{391A8E7F-F9DA-4949-B476-F008955C20BF}" type="presParOf" srcId="{BB2FE99A-C890-4BEB-A547-D90441B23590}" destId="{10B209EA-B995-4DE3-B0CE-18D8279A8709}" srcOrd="0" destOrd="0" presId="urn:microsoft.com/office/officeart/2008/layout/LinedList"/>
    <dgm:cxn modelId="{1D180781-1D37-4005-B3BA-C81541448667}" type="presParOf" srcId="{BB2FE99A-C890-4BEB-A547-D90441B23590}" destId="{6077339A-D673-4BD0-B229-12CFBAD4E2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Forbind til WP-serverens database på </a:t>
          </a:r>
          <a:r>
            <a:rPr lang="da-DK"/>
            <a:t>46.101.144.32 og port 3306</a:t>
          </a:r>
          <a:r>
            <a:rPr lang="en-US" dirty="0" err="1"/>
            <a:t>  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/>
            <a:t>Hent alle comments og tilføj en score 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9A2FC0E0-1027-4B39-B4E5-EA22B441B57F}">
      <dgm:prSet/>
      <dgm:spPr/>
      <dgm:t>
        <a:bodyPr/>
        <a:lstStyle/>
        <a:p>
          <a:r>
            <a:rPr lang="en-US" dirty="0"/>
            <a:t>Find ip-adressen der kommer fra Albanien</a:t>
          </a:r>
        </a:p>
      </dgm:t>
    </dgm:pt>
    <dgm:pt modelId="{83280C1F-08DA-4BEA-90B9-5E3190DDCC8F}" type="parTrans" cxnId="{F985E40C-65FF-4C99-A898-6E7D43769021}">
      <dgm:prSet/>
      <dgm:spPr/>
      <dgm:t>
        <a:bodyPr/>
        <a:lstStyle/>
        <a:p>
          <a:endParaRPr lang="da-DK"/>
        </a:p>
      </dgm:t>
    </dgm:pt>
    <dgm:pt modelId="{D28EC662-B905-4D8C-B4E9-C84BEFEA70DE}" type="sibTrans" cxnId="{F985E40C-65FF-4C99-A898-6E7D43769021}">
      <dgm:prSet/>
      <dgm:spPr/>
      <dgm:t>
        <a:bodyPr/>
        <a:lstStyle/>
        <a:p>
          <a:endParaRPr lang="da-DK"/>
        </a:p>
      </dgm:t>
    </dgm:pt>
    <dgm:pt modelId="{AC0EDA3F-D5E4-C94D-AAA2-28045D72DFFB}">
      <dgm:prSet/>
      <dgm:spPr/>
      <dgm:t>
        <a:bodyPr/>
        <a:lstStyle/>
        <a:p>
          <a:r>
            <a:rPr lang="en-US" dirty="0"/>
            <a:t>Forbind til shop-databasen og lav en list over de 5 mest sælgende medarbejdere</a:t>
          </a:r>
        </a:p>
      </dgm:t>
    </dgm:pt>
    <dgm:pt modelId="{9D77DB0A-FED8-7A4B-B196-1E1A01F9E64E}" type="parTrans" cxnId="{8C9D61E8-8C88-EE48-8EDC-0AE06E87823E}">
      <dgm:prSet/>
      <dgm:spPr/>
      <dgm:t>
        <a:bodyPr/>
        <a:lstStyle/>
        <a:p>
          <a:endParaRPr lang="da-DK"/>
        </a:p>
      </dgm:t>
    </dgm:pt>
    <dgm:pt modelId="{3C8E3D03-6780-E34B-A254-8AE15BA3B415}" type="sibTrans" cxnId="{8C9D61E8-8C88-EE48-8EDC-0AE06E87823E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4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4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4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4"/>
      <dgm:spPr/>
    </dgm:pt>
    <dgm:pt modelId="{A6AEE289-9246-4499-9BA0-6B5C26E86DEB}" type="pres">
      <dgm:prSet presAssocID="{7DB1420C-FEDD-4593-80C5-97BFBEC53EDE}" presName="vert1" presStyleCnt="0"/>
      <dgm:spPr/>
    </dgm:pt>
    <dgm:pt modelId="{A1D2E601-87F0-4A5C-B1D5-5C7063BDCE56}" type="pres">
      <dgm:prSet presAssocID="{9A2FC0E0-1027-4B39-B4E5-EA22B441B57F}" presName="thickLine" presStyleLbl="alignNode1" presStyleIdx="2" presStyleCnt="4"/>
      <dgm:spPr/>
    </dgm:pt>
    <dgm:pt modelId="{BB2FE99A-C890-4BEB-A547-D90441B23590}" type="pres">
      <dgm:prSet presAssocID="{9A2FC0E0-1027-4B39-B4E5-EA22B441B57F}" presName="horz1" presStyleCnt="0"/>
      <dgm:spPr/>
    </dgm:pt>
    <dgm:pt modelId="{10B209EA-B995-4DE3-B0CE-18D8279A8709}" type="pres">
      <dgm:prSet presAssocID="{9A2FC0E0-1027-4B39-B4E5-EA22B441B57F}" presName="tx1" presStyleLbl="revTx" presStyleIdx="2" presStyleCnt="4"/>
      <dgm:spPr/>
    </dgm:pt>
    <dgm:pt modelId="{6077339A-D673-4BD0-B229-12CFBAD4E2BD}" type="pres">
      <dgm:prSet presAssocID="{9A2FC0E0-1027-4B39-B4E5-EA22B441B57F}" presName="vert1" presStyleCnt="0"/>
      <dgm:spPr/>
    </dgm:pt>
    <dgm:pt modelId="{B76920C8-4A9D-854E-B680-AFD49E831353}" type="pres">
      <dgm:prSet presAssocID="{AC0EDA3F-D5E4-C94D-AAA2-28045D72DFFB}" presName="thickLine" presStyleLbl="alignNode1" presStyleIdx="3" presStyleCnt="4"/>
      <dgm:spPr/>
    </dgm:pt>
    <dgm:pt modelId="{1FF9298A-A986-E248-973F-8496FB9A14AB}" type="pres">
      <dgm:prSet presAssocID="{AC0EDA3F-D5E4-C94D-AAA2-28045D72DFFB}" presName="horz1" presStyleCnt="0"/>
      <dgm:spPr/>
    </dgm:pt>
    <dgm:pt modelId="{34A96108-014B-5E40-BE4A-8250C73DE822}" type="pres">
      <dgm:prSet presAssocID="{AC0EDA3F-D5E4-C94D-AAA2-28045D72DFFB}" presName="tx1" presStyleLbl="revTx" presStyleIdx="3" presStyleCnt="4"/>
      <dgm:spPr/>
    </dgm:pt>
    <dgm:pt modelId="{0EE20915-3B3B-054D-9B59-A5FB928C90D1}" type="pres">
      <dgm:prSet presAssocID="{AC0EDA3F-D5E4-C94D-AAA2-28045D72DFFB}" presName="vert1" presStyleCnt="0"/>
      <dgm:spPr/>
    </dgm:pt>
  </dgm:ptLst>
  <dgm:cxnLst>
    <dgm:cxn modelId="{F985E40C-65FF-4C99-A898-6E7D43769021}" srcId="{BC3D696B-292A-48F6-AD11-27BF5CDA5C6D}" destId="{9A2FC0E0-1027-4B39-B4E5-EA22B441B57F}" srcOrd="2" destOrd="0" parTransId="{83280C1F-08DA-4BEA-90B9-5E3190DDCC8F}" sibTransId="{D28EC662-B905-4D8C-B4E9-C84BEFEA70DE}"/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73DBFA2A-1CFB-40AF-B9D6-B3F289D953FA}" type="presOf" srcId="{9A2FC0E0-1027-4B39-B4E5-EA22B441B57F}" destId="{10B209EA-B995-4DE3-B0CE-18D8279A8709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FF055B9-90D4-F64C-8350-0EC44253B0AA}" type="presOf" srcId="{AC0EDA3F-D5E4-C94D-AAA2-28045D72DFFB}" destId="{34A96108-014B-5E40-BE4A-8250C73DE822}" srcOrd="0" destOrd="0" presId="urn:microsoft.com/office/officeart/2008/layout/LinedList"/>
    <dgm:cxn modelId="{8C9D61E8-8C88-EE48-8EDC-0AE06E87823E}" srcId="{BC3D696B-292A-48F6-AD11-27BF5CDA5C6D}" destId="{AC0EDA3F-D5E4-C94D-AAA2-28045D72DFFB}" srcOrd="3" destOrd="0" parTransId="{9D77DB0A-FED8-7A4B-B196-1E1A01F9E64E}" sibTransId="{3C8E3D03-6780-E34B-A254-8AE15BA3B415}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BFD38127-5668-4D92-B8A0-1206DE851406}" type="presParOf" srcId="{AE575E62-8291-4101-A780-73109BED636E}" destId="{A1D2E601-87F0-4A5C-B1D5-5C7063BDCE56}" srcOrd="4" destOrd="0" presId="urn:microsoft.com/office/officeart/2008/layout/LinedList"/>
    <dgm:cxn modelId="{4B6C29E3-229C-4932-B34C-5588BE2FC47E}" type="presParOf" srcId="{AE575E62-8291-4101-A780-73109BED636E}" destId="{BB2FE99A-C890-4BEB-A547-D90441B23590}" srcOrd="5" destOrd="0" presId="urn:microsoft.com/office/officeart/2008/layout/LinedList"/>
    <dgm:cxn modelId="{391A8E7F-F9DA-4949-B476-F008955C20BF}" type="presParOf" srcId="{BB2FE99A-C890-4BEB-A547-D90441B23590}" destId="{10B209EA-B995-4DE3-B0CE-18D8279A8709}" srcOrd="0" destOrd="0" presId="urn:microsoft.com/office/officeart/2008/layout/LinedList"/>
    <dgm:cxn modelId="{1D180781-1D37-4005-B3BA-C81541448667}" type="presParOf" srcId="{BB2FE99A-C890-4BEB-A547-D90441B23590}" destId="{6077339A-D673-4BD0-B229-12CFBAD4E2BD}" srcOrd="1" destOrd="0" presId="urn:microsoft.com/office/officeart/2008/layout/LinedList"/>
    <dgm:cxn modelId="{A8D2D4B1-5F4C-FB46-881C-A194B4720D45}" type="presParOf" srcId="{AE575E62-8291-4101-A780-73109BED636E}" destId="{B76920C8-4A9D-854E-B680-AFD49E831353}" srcOrd="6" destOrd="0" presId="urn:microsoft.com/office/officeart/2008/layout/LinedList"/>
    <dgm:cxn modelId="{2C70E274-CA45-F24D-80B1-364CE2115D34}" type="presParOf" srcId="{AE575E62-8291-4101-A780-73109BED636E}" destId="{1FF9298A-A986-E248-973F-8496FB9A14AB}" srcOrd="7" destOrd="0" presId="urn:microsoft.com/office/officeart/2008/layout/LinedList"/>
    <dgm:cxn modelId="{339063A8-7BD6-1A4C-BA7E-3C68B37C3A9C}" type="presParOf" srcId="{1FF9298A-A986-E248-973F-8496FB9A14AB}" destId="{34A96108-014B-5E40-BE4A-8250C73DE822}" srcOrd="0" destOrd="0" presId="urn:microsoft.com/office/officeart/2008/layout/LinedList"/>
    <dgm:cxn modelId="{0EC26A0D-E432-B04F-BC05-F0C00050E81F}" type="presParOf" srcId="{1FF9298A-A986-E248-973F-8496FB9A14AB}" destId="{0EE20915-3B3B-054D-9B59-A5FB928C9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Forbind til mongo-database på </a:t>
          </a:r>
          <a:r>
            <a:rPr lang="da-DK"/>
            <a:t>46.101.144.32 og port 27015. Databasen hedder ”edc” og der er to collections – vil5 og vil5.</a:t>
          </a:r>
          <a:r>
            <a:rPr lang="en-US" dirty="0" err="1"/>
            <a:t> 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 først en kørsel på 10 sagsnumre der beregne sentida-scoren på teksterne. </a:t>
          </a:r>
          <a:endParaRPr lang="en-US" dirty="0"/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9A2FC0E0-1027-4B39-B4E5-EA22B441B57F}">
      <dgm:prSet/>
      <dgm:spPr/>
      <dgm:t>
        <a:bodyPr/>
        <a:lstStyle/>
        <a:p>
          <a:r>
            <a:rPr lang="en-US" dirty="0"/>
            <a:t>Lav en kørsel på samtlige sagsnumre. Find de 10 mest positive og de 10 mest negative. Lav et plot hvor du plotter kvadratmeterpris mod scoren.</a:t>
          </a:r>
        </a:p>
      </dgm:t>
    </dgm:pt>
    <dgm:pt modelId="{83280C1F-08DA-4BEA-90B9-5E3190DDCC8F}" type="parTrans" cxnId="{F985E40C-65FF-4C99-A898-6E7D43769021}">
      <dgm:prSet/>
      <dgm:spPr/>
      <dgm:t>
        <a:bodyPr/>
        <a:lstStyle/>
        <a:p>
          <a:endParaRPr lang="da-DK"/>
        </a:p>
      </dgm:t>
    </dgm:pt>
    <dgm:pt modelId="{D28EC662-B905-4D8C-B4E9-C84BEFEA70DE}" type="sibTrans" cxnId="{F985E40C-65FF-4C99-A898-6E7D43769021}">
      <dgm:prSet/>
      <dgm:spPr/>
      <dgm:t>
        <a:bodyPr/>
        <a:lstStyle/>
        <a:p>
          <a:endParaRPr lang="da-DK"/>
        </a:p>
      </dgm:t>
    </dgm:pt>
    <dgm:pt modelId="{48C55B91-8BBA-48F9-BC26-45AEAD1070AF}">
      <dgm:prSet/>
      <dgm:spPr/>
      <dgm:t>
        <a:bodyPr/>
        <a:lstStyle/>
        <a:p>
          <a:r>
            <a:rPr lang="en-US" dirty="0"/>
            <a:t>Åben dronningens taler og find vha spacyr de entiteter hun omtaler.</a:t>
          </a:r>
        </a:p>
      </dgm:t>
    </dgm:pt>
    <dgm:pt modelId="{C5048FF0-1B39-481A-91C0-D1ACD648001F}" type="parTrans" cxnId="{F41F44D0-1B8C-4637-B6EB-35BD323EA889}">
      <dgm:prSet/>
      <dgm:spPr/>
      <dgm:t>
        <a:bodyPr/>
        <a:lstStyle/>
        <a:p>
          <a:endParaRPr lang="da-DK"/>
        </a:p>
      </dgm:t>
    </dgm:pt>
    <dgm:pt modelId="{F330F5C7-849D-491F-8AFE-2EAB077015B0}" type="sibTrans" cxnId="{F41F44D0-1B8C-4637-B6EB-35BD323EA889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4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4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4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4"/>
      <dgm:spPr/>
    </dgm:pt>
    <dgm:pt modelId="{A6AEE289-9246-4499-9BA0-6B5C26E86DEB}" type="pres">
      <dgm:prSet presAssocID="{7DB1420C-FEDD-4593-80C5-97BFBEC53EDE}" presName="vert1" presStyleCnt="0"/>
      <dgm:spPr/>
    </dgm:pt>
    <dgm:pt modelId="{A1D2E601-87F0-4A5C-B1D5-5C7063BDCE56}" type="pres">
      <dgm:prSet presAssocID="{9A2FC0E0-1027-4B39-B4E5-EA22B441B57F}" presName="thickLine" presStyleLbl="alignNode1" presStyleIdx="2" presStyleCnt="4"/>
      <dgm:spPr/>
    </dgm:pt>
    <dgm:pt modelId="{BB2FE99A-C890-4BEB-A547-D90441B23590}" type="pres">
      <dgm:prSet presAssocID="{9A2FC0E0-1027-4B39-B4E5-EA22B441B57F}" presName="horz1" presStyleCnt="0"/>
      <dgm:spPr/>
    </dgm:pt>
    <dgm:pt modelId="{10B209EA-B995-4DE3-B0CE-18D8279A8709}" type="pres">
      <dgm:prSet presAssocID="{9A2FC0E0-1027-4B39-B4E5-EA22B441B57F}" presName="tx1" presStyleLbl="revTx" presStyleIdx="2" presStyleCnt="4"/>
      <dgm:spPr/>
    </dgm:pt>
    <dgm:pt modelId="{6077339A-D673-4BD0-B229-12CFBAD4E2BD}" type="pres">
      <dgm:prSet presAssocID="{9A2FC0E0-1027-4B39-B4E5-EA22B441B57F}" presName="vert1" presStyleCnt="0"/>
      <dgm:spPr/>
    </dgm:pt>
    <dgm:pt modelId="{87228892-F852-4935-9B44-A9FA44DFAF98}" type="pres">
      <dgm:prSet presAssocID="{48C55B91-8BBA-48F9-BC26-45AEAD1070AF}" presName="thickLine" presStyleLbl="alignNode1" presStyleIdx="3" presStyleCnt="4"/>
      <dgm:spPr/>
    </dgm:pt>
    <dgm:pt modelId="{EC28C7D3-866B-4A16-A902-2FD9B565DE87}" type="pres">
      <dgm:prSet presAssocID="{48C55B91-8BBA-48F9-BC26-45AEAD1070AF}" presName="horz1" presStyleCnt="0"/>
      <dgm:spPr/>
    </dgm:pt>
    <dgm:pt modelId="{C34CD801-A76A-4A62-8054-661618CF7358}" type="pres">
      <dgm:prSet presAssocID="{48C55B91-8BBA-48F9-BC26-45AEAD1070AF}" presName="tx1" presStyleLbl="revTx" presStyleIdx="3" presStyleCnt="4"/>
      <dgm:spPr/>
    </dgm:pt>
    <dgm:pt modelId="{093E079D-E453-4B9B-8B0E-1B2127762F5F}" type="pres">
      <dgm:prSet presAssocID="{48C55B91-8BBA-48F9-BC26-45AEAD1070AF}" presName="vert1" presStyleCnt="0"/>
      <dgm:spPr/>
    </dgm:pt>
  </dgm:ptLst>
  <dgm:cxnLst>
    <dgm:cxn modelId="{F985E40C-65FF-4C99-A898-6E7D43769021}" srcId="{BC3D696B-292A-48F6-AD11-27BF5CDA5C6D}" destId="{9A2FC0E0-1027-4B39-B4E5-EA22B441B57F}" srcOrd="2" destOrd="0" parTransId="{83280C1F-08DA-4BEA-90B9-5E3190DDCC8F}" sibTransId="{D28EC662-B905-4D8C-B4E9-C84BEFEA70DE}"/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73DBFA2A-1CFB-40AF-B9D6-B3F289D953FA}" type="presOf" srcId="{9A2FC0E0-1027-4B39-B4E5-EA22B441B57F}" destId="{10B209EA-B995-4DE3-B0CE-18D8279A8709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80FB90B0-0F22-43A2-84BD-C535BBF33E79}" type="presOf" srcId="{48C55B91-8BBA-48F9-BC26-45AEAD1070AF}" destId="{C34CD801-A76A-4A62-8054-661618CF7358}" srcOrd="0" destOrd="0" presId="urn:microsoft.com/office/officeart/2008/layout/LinedList"/>
    <dgm:cxn modelId="{F41F44D0-1B8C-4637-B6EB-35BD323EA889}" srcId="{BC3D696B-292A-48F6-AD11-27BF5CDA5C6D}" destId="{48C55B91-8BBA-48F9-BC26-45AEAD1070AF}" srcOrd="3" destOrd="0" parTransId="{C5048FF0-1B39-481A-91C0-D1ACD648001F}" sibTransId="{F330F5C7-849D-491F-8AFE-2EAB077015B0}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BFD38127-5668-4D92-B8A0-1206DE851406}" type="presParOf" srcId="{AE575E62-8291-4101-A780-73109BED636E}" destId="{A1D2E601-87F0-4A5C-B1D5-5C7063BDCE56}" srcOrd="4" destOrd="0" presId="urn:microsoft.com/office/officeart/2008/layout/LinedList"/>
    <dgm:cxn modelId="{4B6C29E3-229C-4932-B34C-5588BE2FC47E}" type="presParOf" srcId="{AE575E62-8291-4101-A780-73109BED636E}" destId="{BB2FE99A-C890-4BEB-A547-D90441B23590}" srcOrd="5" destOrd="0" presId="urn:microsoft.com/office/officeart/2008/layout/LinedList"/>
    <dgm:cxn modelId="{391A8E7F-F9DA-4949-B476-F008955C20BF}" type="presParOf" srcId="{BB2FE99A-C890-4BEB-A547-D90441B23590}" destId="{10B209EA-B995-4DE3-B0CE-18D8279A8709}" srcOrd="0" destOrd="0" presId="urn:microsoft.com/office/officeart/2008/layout/LinedList"/>
    <dgm:cxn modelId="{1D180781-1D37-4005-B3BA-C81541448667}" type="presParOf" srcId="{BB2FE99A-C890-4BEB-A547-D90441B23590}" destId="{6077339A-D673-4BD0-B229-12CFBAD4E2BD}" srcOrd="1" destOrd="0" presId="urn:microsoft.com/office/officeart/2008/layout/LinedList"/>
    <dgm:cxn modelId="{5BD4E29D-F11E-4AF4-A6D5-F600AAD7F029}" type="presParOf" srcId="{AE575E62-8291-4101-A780-73109BED636E}" destId="{87228892-F852-4935-9B44-A9FA44DFAF98}" srcOrd="6" destOrd="0" presId="urn:microsoft.com/office/officeart/2008/layout/LinedList"/>
    <dgm:cxn modelId="{E9A789EB-1589-4B09-A2FB-E3618C1C23D9}" type="presParOf" srcId="{AE575E62-8291-4101-A780-73109BED636E}" destId="{EC28C7D3-866B-4A16-A902-2FD9B565DE87}" srcOrd="7" destOrd="0" presId="urn:microsoft.com/office/officeart/2008/layout/LinedList"/>
    <dgm:cxn modelId="{5D2BC2A3-80C8-4051-A8DB-C26B1BAF5CDE}" type="presParOf" srcId="{EC28C7D3-866B-4A16-A902-2FD9B565DE87}" destId="{C34CD801-A76A-4A62-8054-661618CF7358}" srcOrd="0" destOrd="0" presId="urn:microsoft.com/office/officeart/2008/layout/LinedList"/>
    <dgm:cxn modelId="{9F2B4A43-48B4-4FDC-98A2-095E560062CD}" type="presParOf" srcId="{EC28C7D3-866B-4A16-A902-2FD9B565DE87}" destId="{093E079D-E453-4B9B-8B0E-1B2127762F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2379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2379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Hent filen med links fra github (linktotales.html) til HCA-eventyr ind i R.</a:t>
          </a:r>
        </a:p>
      </dsp:txBody>
      <dsp:txXfrm>
        <a:off x="0" y="2379"/>
        <a:ext cx="4629150" cy="1622955"/>
      </dsp:txXfrm>
    </dsp:sp>
    <dsp:sp modelId="{358A1CCB-9CBF-4FD1-B798-1E712DF39F1E}">
      <dsp:nvSpPr>
        <dsp:cNvPr id="0" name=""/>
        <dsp:cNvSpPr/>
      </dsp:nvSpPr>
      <dsp:spPr>
        <a:xfrm>
          <a:off x="0" y="1625334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625334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Tag én linje og konstruer vha et regulært udtryk et link som kan bruges til rvest read_html.</a:t>
          </a:r>
          <a:endParaRPr lang="en-US" sz="2500" kern="1200" dirty="0"/>
        </a:p>
      </dsp:txBody>
      <dsp:txXfrm>
        <a:off x="0" y="1625334"/>
        <a:ext cx="4629150" cy="1622955"/>
      </dsp:txXfrm>
    </dsp:sp>
    <dsp:sp modelId="{A1D2E601-87F0-4A5C-B1D5-5C7063BDCE56}">
      <dsp:nvSpPr>
        <dsp:cNvPr id="0" name=""/>
        <dsp:cNvSpPr/>
      </dsp:nvSpPr>
      <dsp:spPr>
        <a:xfrm>
          <a:off x="0" y="324829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9EA-B995-4DE3-B0CE-18D8279A8709}">
      <dsp:nvSpPr>
        <dsp:cNvPr id="0" name=""/>
        <dsp:cNvSpPr/>
      </dsp:nvSpPr>
      <dsp:spPr>
        <a:xfrm>
          <a:off x="0" y="3248290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Hent nu 10 eventyr og konstruer en score-liste</a:t>
          </a:r>
        </a:p>
      </dsp:txBody>
      <dsp:txXfrm>
        <a:off x="0" y="3248290"/>
        <a:ext cx="4629150" cy="1622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2379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2379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Hent filen med links fra github (edclinks.html) til sagsnumre ind i R.</a:t>
          </a:r>
        </a:p>
      </dsp:txBody>
      <dsp:txXfrm>
        <a:off x="0" y="2379"/>
        <a:ext cx="4629150" cy="1622955"/>
      </dsp:txXfrm>
    </dsp:sp>
    <dsp:sp modelId="{358A1CCB-9CBF-4FD1-B798-1E712DF39F1E}">
      <dsp:nvSpPr>
        <dsp:cNvPr id="0" name=""/>
        <dsp:cNvSpPr/>
      </dsp:nvSpPr>
      <dsp:spPr>
        <a:xfrm>
          <a:off x="0" y="1625334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625334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Tag én linje og konstruer vha et regulært udtryk et link som kan bruges til rvest read_html.</a:t>
          </a:r>
          <a:endParaRPr lang="en-US" sz="2500" kern="1200" dirty="0"/>
        </a:p>
      </dsp:txBody>
      <dsp:txXfrm>
        <a:off x="0" y="1625334"/>
        <a:ext cx="4629150" cy="1622955"/>
      </dsp:txXfrm>
    </dsp:sp>
    <dsp:sp modelId="{A1D2E601-87F0-4A5C-B1D5-5C7063BDCE56}">
      <dsp:nvSpPr>
        <dsp:cNvPr id="0" name=""/>
        <dsp:cNvSpPr/>
      </dsp:nvSpPr>
      <dsp:spPr>
        <a:xfrm>
          <a:off x="0" y="324829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9EA-B995-4DE3-B0CE-18D8279A8709}">
      <dsp:nvSpPr>
        <dsp:cNvPr id="0" name=""/>
        <dsp:cNvSpPr/>
      </dsp:nvSpPr>
      <dsp:spPr>
        <a:xfrm>
          <a:off x="0" y="3248290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Loop nu igennem alle rå links og lav en liste som kan bruges til at åbne de enkelte sager med</a:t>
          </a:r>
        </a:p>
      </dsp:txBody>
      <dsp:txXfrm>
        <a:off x="0" y="3248290"/>
        <a:ext cx="4629150" cy="1622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Forbind til WP-serverens database på </a:t>
          </a:r>
          <a:r>
            <a:rPr lang="da-DK" sz="2400" kern="1200"/>
            <a:t>46.101.144.32 og port 3306</a:t>
          </a:r>
          <a:r>
            <a:rPr lang="en-US" sz="2400" kern="1200" dirty="0" err="1"/>
            <a:t>  </a:t>
          </a:r>
          <a:endParaRPr lang="en-US" sz="2400" kern="1200" dirty="0"/>
        </a:p>
      </dsp:txBody>
      <dsp:txXfrm>
        <a:off x="0" y="0"/>
        <a:ext cx="4629150" cy="1218406"/>
      </dsp:txXfrm>
    </dsp:sp>
    <dsp:sp modelId="{358A1CCB-9CBF-4FD1-B798-1E712DF39F1E}">
      <dsp:nvSpPr>
        <dsp:cNvPr id="0" name=""/>
        <dsp:cNvSpPr/>
      </dsp:nvSpPr>
      <dsp:spPr>
        <a:xfrm>
          <a:off x="0" y="121840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218406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Hent alle comments og tilføj en score </a:t>
          </a:r>
        </a:p>
      </dsp:txBody>
      <dsp:txXfrm>
        <a:off x="0" y="1218406"/>
        <a:ext cx="4629150" cy="1218406"/>
      </dsp:txXfrm>
    </dsp:sp>
    <dsp:sp modelId="{A1D2E601-87F0-4A5C-B1D5-5C7063BDCE56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9EA-B995-4DE3-B0CE-18D8279A8709}">
      <dsp:nvSpPr>
        <dsp:cNvPr id="0" name=""/>
        <dsp:cNvSpPr/>
      </dsp:nvSpPr>
      <dsp:spPr>
        <a:xfrm>
          <a:off x="0" y="2436812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 ip-adressen der kommer fra Albanien</a:t>
          </a:r>
        </a:p>
      </dsp:txBody>
      <dsp:txXfrm>
        <a:off x="0" y="2436812"/>
        <a:ext cx="4629150" cy="1218406"/>
      </dsp:txXfrm>
    </dsp:sp>
    <dsp:sp modelId="{B76920C8-4A9D-854E-B680-AFD49E831353}">
      <dsp:nvSpPr>
        <dsp:cNvPr id="0" name=""/>
        <dsp:cNvSpPr/>
      </dsp:nvSpPr>
      <dsp:spPr>
        <a:xfrm>
          <a:off x="0" y="3655218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6108-014B-5E40-BE4A-8250C73DE822}">
      <dsp:nvSpPr>
        <dsp:cNvPr id="0" name=""/>
        <dsp:cNvSpPr/>
      </dsp:nvSpPr>
      <dsp:spPr>
        <a:xfrm>
          <a:off x="0" y="3655218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Forbind til shop-databasen og lav en list over de 5 mest sælgende medarbejdere</a:t>
          </a:r>
        </a:p>
      </dsp:txBody>
      <dsp:txXfrm>
        <a:off x="0" y="3655218"/>
        <a:ext cx="4629150" cy="1218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Forbind til mongo-database på </a:t>
          </a:r>
          <a:r>
            <a:rPr lang="da-DK" sz="1800" kern="1200"/>
            <a:t>46.101.144.32 og port 27015. Databasen hedder ”edc” og der er to collections – vil5 og vil5.</a:t>
          </a:r>
          <a:r>
            <a:rPr lang="en-US" sz="1800" kern="1200" dirty="0" err="1"/>
            <a:t> </a:t>
          </a:r>
          <a:endParaRPr lang="en-US" sz="1800" kern="1200" dirty="0"/>
        </a:p>
      </dsp:txBody>
      <dsp:txXfrm>
        <a:off x="0" y="0"/>
        <a:ext cx="4629150" cy="1218406"/>
      </dsp:txXfrm>
    </dsp:sp>
    <dsp:sp modelId="{358A1CCB-9CBF-4FD1-B798-1E712DF39F1E}">
      <dsp:nvSpPr>
        <dsp:cNvPr id="0" name=""/>
        <dsp:cNvSpPr/>
      </dsp:nvSpPr>
      <dsp:spPr>
        <a:xfrm>
          <a:off x="0" y="121840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218406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Lav først en kørsel på 10 sagsnumre der beregne sentida-scoren på teksterne. </a:t>
          </a:r>
          <a:endParaRPr lang="en-US" sz="1800" kern="1200" dirty="0"/>
        </a:p>
      </dsp:txBody>
      <dsp:txXfrm>
        <a:off x="0" y="1218406"/>
        <a:ext cx="4629150" cy="1218406"/>
      </dsp:txXfrm>
    </dsp:sp>
    <dsp:sp modelId="{A1D2E601-87F0-4A5C-B1D5-5C7063BDCE56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09EA-B995-4DE3-B0CE-18D8279A8709}">
      <dsp:nvSpPr>
        <dsp:cNvPr id="0" name=""/>
        <dsp:cNvSpPr/>
      </dsp:nvSpPr>
      <dsp:spPr>
        <a:xfrm>
          <a:off x="0" y="2436812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Lav en kørsel på samtlige sagsnumre. Find de 10 mest positive og de 10 mest negative. Lav et plot hvor du plotter kvadratmeterpris mod scoren.</a:t>
          </a:r>
        </a:p>
      </dsp:txBody>
      <dsp:txXfrm>
        <a:off x="0" y="2436812"/>
        <a:ext cx="4629150" cy="1218406"/>
      </dsp:txXfrm>
    </dsp:sp>
    <dsp:sp modelId="{87228892-F852-4935-9B44-A9FA44DFAF98}">
      <dsp:nvSpPr>
        <dsp:cNvPr id="0" name=""/>
        <dsp:cNvSpPr/>
      </dsp:nvSpPr>
      <dsp:spPr>
        <a:xfrm>
          <a:off x="0" y="3655218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CD801-A76A-4A62-8054-661618CF7358}">
      <dsp:nvSpPr>
        <dsp:cNvPr id="0" name=""/>
        <dsp:cNvSpPr/>
      </dsp:nvSpPr>
      <dsp:spPr>
        <a:xfrm>
          <a:off x="0" y="3655218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Åben dronningens taler og find vha spacyr de entiteter hun omtaler.</a:t>
          </a:r>
        </a:p>
      </dsp:txBody>
      <dsp:txXfrm>
        <a:off x="0" y="3655218"/>
        <a:ext cx="4629150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30.05.2022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30.05.2022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hstud/DALEKSAME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Eksamensforberedelse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Sentiment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959160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2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Sentiment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47883A-7F7E-E54A-13FD-9BEF0963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1" y="2460954"/>
            <a:ext cx="4748486" cy="30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1CC04-8B4D-2B57-6706-231E3092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D99DAE-87FD-F803-6F27-8324F040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6978" cy="4351338"/>
          </a:xfrm>
        </p:spPr>
        <p:txBody>
          <a:bodyPr/>
          <a:lstStyle/>
          <a:p>
            <a:r>
              <a:rPr lang="da-DK" dirty="0"/>
              <a:t>I finder data her: </a:t>
            </a:r>
            <a:r>
              <a:rPr lang="da-DK" dirty="0">
                <a:hlinkClick r:id="rId2"/>
              </a:rPr>
              <a:t>https://github.com/cphstud/DALEKSAMEN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950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773" y="1613043"/>
            <a:ext cx="6123397" cy="4962418"/>
          </a:xfrm>
        </p:spPr>
        <p:txBody>
          <a:bodyPr>
            <a:normAutofit/>
          </a:bodyPr>
          <a:lstStyle/>
          <a:p>
            <a:r>
              <a:rPr lang="da-DK" dirty="0"/>
              <a:t>Regulære udtryk</a:t>
            </a:r>
          </a:p>
          <a:p>
            <a:endParaRPr lang="da-DK" dirty="0"/>
          </a:p>
          <a:p>
            <a:r>
              <a:rPr lang="da-DK" dirty="0"/>
              <a:t>Sentiment på dansk</a:t>
            </a:r>
          </a:p>
          <a:p>
            <a:endParaRPr lang="da-DK" dirty="0"/>
          </a:p>
          <a:p>
            <a:r>
              <a:rPr lang="da-DK" dirty="0"/>
              <a:t>SQL fra NorthWind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1971738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Reg-exp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84394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4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Reg-exp Opgaver</a:t>
            </a:r>
          </a:p>
        </p:txBody>
      </p:sp>
    </p:spTree>
    <p:extLst>
      <p:ext uri="{BB962C8B-B14F-4D97-AF65-F5344CB8AC3E}">
        <p14:creationId xmlns:p14="http://schemas.microsoft.com/office/powerpoint/2010/main" val="40751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Reg-exp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08381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02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Reg-exp Opgaver</a:t>
            </a: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925E5D5-78A7-5E9D-9108-33B4481E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265"/>
            <a:ext cx="9144000" cy="1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SQL 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75551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98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SQL Opgaver</a:t>
            </a:r>
          </a:p>
        </p:txBody>
      </p:sp>
    </p:spTree>
    <p:extLst>
      <p:ext uri="{BB962C8B-B14F-4D97-AF65-F5344CB8AC3E}">
        <p14:creationId xmlns:p14="http://schemas.microsoft.com/office/powerpoint/2010/main" val="62673025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29" ma:contentTypeDescription="Opret et nyt dokument." ma:contentTypeScope="" ma:versionID="e996d3a8b94b9506ef4babb09c440e71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daf956eb07ca229b771defb54de10e71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6B9641-CCF6-4743-A464-B2E4053C4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37904</TotalTime>
  <Words>257</Words>
  <Application>Microsoft Macintosh PowerPoint</Application>
  <PresentationFormat>Skærmshow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Kontortema</vt:lpstr>
      <vt:lpstr>Dataanalyse</vt:lpstr>
      <vt:lpstr>Praktisk information</vt:lpstr>
      <vt:lpstr>Agenda</vt:lpstr>
      <vt:lpstr>Reg-exp Opgaver</vt:lpstr>
      <vt:lpstr>Reg-exp Opgaver</vt:lpstr>
      <vt:lpstr>Reg-exp Opgaver</vt:lpstr>
      <vt:lpstr>Reg-exp Opgaver</vt:lpstr>
      <vt:lpstr>SQL Opgaver</vt:lpstr>
      <vt:lpstr>SQL Opgaver</vt:lpstr>
      <vt:lpstr>Sentiment Opgaver</vt:lpstr>
      <vt:lpstr>Sentiment Opgaver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Sofie Brosbøl Wulf</cp:lastModifiedBy>
  <cp:revision>44</cp:revision>
  <dcterms:created xsi:type="dcterms:W3CDTF">2021-09-26T14:48:40Z</dcterms:created>
  <dcterms:modified xsi:type="dcterms:W3CDTF">2022-05-31T16:25:16Z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