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435" r:id="rId3"/>
    <p:sldId id="331" r:id="rId4"/>
    <p:sldId id="442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3D696B-292A-48F6-AD11-27BF5CDA5C6D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81F61AA-13E0-4854-9B3E-5367176F5923}">
      <dgm:prSet/>
      <dgm:spPr/>
      <dgm:t>
        <a:bodyPr/>
        <a:lstStyle/>
        <a:p>
          <a:r>
            <a:rPr lang="en-US" dirty="0"/>
            <a:t>Hent filen med links fra github (edclinks.html) og scriptet reg.R som du åbner i Rstudio. </a:t>
          </a:r>
        </a:p>
        <a:p>
          <a:r>
            <a:rPr lang="en-US" dirty="0"/>
            <a:t>Scriptet består af fire opgaver</a:t>
          </a:r>
        </a:p>
      </dgm:t>
    </dgm:pt>
    <dgm:pt modelId="{0D7226E0-B80B-4E62-87CC-E39B9296268F}" type="parTrans" cxnId="{2D384512-35D8-4FAC-82F3-A43B14F3DD3E}">
      <dgm:prSet/>
      <dgm:spPr/>
      <dgm:t>
        <a:bodyPr/>
        <a:lstStyle/>
        <a:p>
          <a:endParaRPr lang="en-US"/>
        </a:p>
      </dgm:t>
    </dgm:pt>
    <dgm:pt modelId="{43049179-5C43-4DC4-A2AB-E945ABEBBF4E}" type="sibTrans" cxnId="{2D384512-35D8-4FAC-82F3-A43B14F3DD3E}">
      <dgm:prSet/>
      <dgm:spPr/>
      <dgm:t>
        <a:bodyPr/>
        <a:lstStyle/>
        <a:p>
          <a:endParaRPr lang="en-US"/>
        </a:p>
      </dgm:t>
    </dgm:pt>
    <dgm:pt modelId="{9A2FC0E0-1027-4B39-B4E5-EA22B441B57F}">
      <dgm:prSet/>
      <dgm:spPr/>
      <dgm:t>
        <a:bodyPr/>
        <a:lstStyle/>
        <a:p>
          <a:r>
            <a:rPr lang="en-US" dirty="0"/>
            <a:t>Loop nu igennem alle rå links og lav en liste af url’er som kan bruges til at åbne de enkelte sager med</a:t>
          </a:r>
        </a:p>
      </dgm:t>
    </dgm:pt>
    <dgm:pt modelId="{83280C1F-08DA-4BEA-90B9-5E3190DDCC8F}" type="parTrans" cxnId="{F985E40C-65FF-4C99-A898-6E7D43769021}">
      <dgm:prSet/>
      <dgm:spPr/>
      <dgm:t>
        <a:bodyPr/>
        <a:lstStyle/>
        <a:p>
          <a:endParaRPr lang="da-DK"/>
        </a:p>
      </dgm:t>
    </dgm:pt>
    <dgm:pt modelId="{D28EC662-B905-4D8C-B4E9-C84BEFEA70DE}" type="sibTrans" cxnId="{F985E40C-65FF-4C99-A898-6E7D43769021}">
      <dgm:prSet/>
      <dgm:spPr/>
      <dgm:t>
        <a:bodyPr/>
        <a:lstStyle/>
        <a:p>
          <a:endParaRPr lang="da-DK"/>
        </a:p>
      </dgm:t>
    </dgm:pt>
    <dgm:pt modelId="{734498B5-3528-1C45-822B-6D09B945DEF0}">
      <dgm:prSet/>
      <dgm:spPr/>
      <dgm:t>
        <a:bodyPr/>
        <a:lstStyle/>
        <a:p>
          <a:r>
            <a:rPr lang="en-US" dirty="0" err="1"/>
            <a:t>Anden opgave tager du én linje fra filen og konstruer vha et regulært udtryk en url som kan bruges til at åbne sagen med i en browser.</a:t>
          </a:r>
          <a:endParaRPr lang="da-DK"/>
        </a:p>
      </dgm:t>
    </dgm:pt>
    <dgm:pt modelId="{5A491E26-D5CB-854E-A73A-B5DF65E876B5}" type="parTrans" cxnId="{558D31D9-9924-8B48-8EBB-FFEBE00BC2F5}">
      <dgm:prSet/>
      <dgm:spPr/>
      <dgm:t>
        <a:bodyPr/>
        <a:lstStyle/>
        <a:p>
          <a:endParaRPr lang="da-DK"/>
        </a:p>
      </dgm:t>
    </dgm:pt>
    <dgm:pt modelId="{A579442B-143B-4442-A4AF-9720180467F9}" type="sibTrans" cxnId="{558D31D9-9924-8B48-8EBB-FFEBE00BC2F5}">
      <dgm:prSet/>
      <dgm:spPr/>
      <dgm:t>
        <a:bodyPr/>
        <a:lstStyle/>
        <a:p>
          <a:endParaRPr lang="da-DK"/>
        </a:p>
      </dgm:t>
    </dgm:pt>
    <dgm:pt modelId="{7263261F-5BDD-C640-ABCE-B4BEB1560FFF}">
      <dgm:prSet/>
      <dgm:spPr/>
      <dgm:t>
        <a:bodyPr/>
        <a:lstStyle/>
        <a:p>
          <a:r>
            <a:rPr lang="da-DK"/>
            <a:t>Første opgave skal du filtrere et årstal ud af en teksstreng vha et regulært udtryk </a:t>
          </a:r>
        </a:p>
      </dgm:t>
    </dgm:pt>
    <dgm:pt modelId="{1BD8B0E1-5DEF-464D-98F9-64C707D01B6D}" type="parTrans" cxnId="{2D050936-95F5-C742-AE87-1A5F1078EABD}">
      <dgm:prSet/>
      <dgm:spPr/>
      <dgm:t>
        <a:bodyPr/>
        <a:lstStyle/>
        <a:p>
          <a:endParaRPr lang="da-DK"/>
        </a:p>
      </dgm:t>
    </dgm:pt>
    <dgm:pt modelId="{0E651B20-6DD1-1946-9F10-1A90297D5D48}" type="sibTrans" cxnId="{2D050936-95F5-C742-AE87-1A5F1078EABD}">
      <dgm:prSet/>
      <dgm:spPr/>
      <dgm:t>
        <a:bodyPr/>
        <a:lstStyle/>
        <a:p>
          <a:endParaRPr lang="da-DK"/>
        </a:p>
      </dgm:t>
    </dgm:pt>
    <dgm:pt modelId="{AD82F956-4FC8-E941-8062-C9F07DDAD31F}">
      <dgm:prSet/>
      <dgm:spPr/>
      <dgm:t>
        <a:bodyPr/>
        <a:lstStyle/>
        <a:p>
          <a:r>
            <a:rPr lang="da-DK"/>
            <a:t>Løs ekstraopgaven hvis du har tid</a:t>
          </a:r>
        </a:p>
      </dgm:t>
    </dgm:pt>
    <dgm:pt modelId="{92762690-2262-BB45-873F-F4BCAA69C4D4}" type="parTrans" cxnId="{9C93E700-A0D3-794E-9AC1-39774B1D5D43}">
      <dgm:prSet/>
      <dgm:spPr/>
      <dgm:t>
        <a:bodyPr/>
        <a:lstStyle/>
        <a:p>
          <a:endParaRPr lang="da-DK"/>
        </a:p>
      </dgm:t>
    </dgm:pt>
    <dgm:pt modelId="{D4CE8702-BBD5-444D-8799-D748DE6267A9}" type="sibTrans" cxnId="{9C93E700-A0D3-794E-9AC1-39774B1D5D43}">
      <dgm:prSet/>
      <dgm:spPr/>
      <dgm:t>
        <a:bodyPr/>
        <a:lstStyle/>
        <a:p>
          <a:endParaRPr lang="da-DK"/>
        </a:p>
      </dgm:t>
    </dgm:pt>
    <dgm:pt modelId="{AE575E62-8291-4101-A780-73109BED636E}" type="pres">
      <dgm:prSet presAssocID="{BC3D696B-292A-48F6-AD11-27BF5CDA5C6D}" presName="vert0" presStyleCnt="0">
        <dgm:presLayoutVars>
          <dgm:dir/>
          <dgm:animOne val="branch"/>
          <dgm:animLvl val="lvl"/>
        </dgm:presLayoutVars>
      </dgm:prSet>
      <dgm:spPr/>
    </dgm:pt>
    <dgm:pt modelId="{31F63F10-2F0A-437E-8D04-BB125DD86F80}" type="pres">
      <dgm:prSet presAssocID="{781F61AA-13E0-4854-9B3E-5367176F5923}" presName="thickLine" presStyleLbl="alignNode1" presStyleIdx="0" presStyleCnt="5"/>
      <dgm:spPr/>
    </dgm:pt>
    <dgm:pt modelId="{FD96935A-EBE3-4E7A-894A-35E06C0C5970}" type="pres">
      <dgm:prSet presAssocID="{781F61AA-13E0-4854-9B3E-5367176F5923}" presName="horz1" presStyleCnt="0"/>
      <dgm:spPr/>
    </dgm:pt>
    <dgm:pt modelId="{BAA90296-549C-41EE-921F-F595A2FB3029}" type="pres">
      <dgm:prSet presAssocID="{781F61AA-13E0-4854-9B3E-5367176F5923}" presName="tx1" presStyleLbl="revTx" presStyleIdx="0" presStyleCnt="5"/>
      <dgm:spPr/>
    </dgm:pt>
    <dgm:pt modelId="{8346C6E1-84C0-45EB-989C-B75665CDACB1}" type="pres">
      <dgm:prSet presAssocID="{781F61AA-13E0-4854-9B3E-5367176F5923}" presName="vert1" presStyleCnt="0"/>
      <dgm:spPr/>
    </dgm:pt>
    <dgm:pt modelId="{A51EAC2E-409A-B649-925A-59DD468F6B62}" type="pres">
      <dgm:prSet presAssocID="{7263261F-5BDD-C640-ABCE-B4BEB1560FFF}" presName="thickLine" presStyleLbl="alignNode1" presStyleIdx="1" presStyleCnt="5"/>
      <dgm:spPr/>
    </dgm:pt>
    <dgm:pt modelId="{3FF0FA0F-12A6-A342-8056-746311B7F877}" type="pres">
      <dgm:prSet presAssocID="{7263261F-5BDD-C640-ABCE-B4BEB1560FFF}" presName="horz1" presStyleCnt="0"/>
      <dgm:spPr/>
    </dgm:pt>
    <dgm:pt modelId="{336F3168-91FF-EF40-87F9-3919D6C1A3C4}" type="pres">
      <dgm:prSet presAssocID="{7263261F-5BDD-C640-ABCE-B4BEB1560FFF}" presName="tx1" presStyleLbl="revTx" presStyleIdx="1" presStyleCnt="5"/>
      <dgm:spPr/>
    </dgm:pt>
    <dgm:pt modelId="{05942A86-7DDA-C946-AE2D-C206745F5942}" type="pres">
      <dgm:prSet presAssocID="{7263261F-5BDD-C640-ABCE-B4BEB1560FFF}" presName="vert1" presStyleCnt="0"/>
      <dgm:spPr/>
    </dgm:pt>
    <dgm:pt modelId="{B49E6538-D8D0-DA4F-B136-04684D2D75E5}" type="pres">
      <dgm:prSet presAssocID="{734498B5-3528-1C45-822B-6D09B945DEF0}" presName="thickLine" presStyleLbl="alignNode1" presStyleIdx="2" presStyleCnt="5" custLinFactNeighborX="-51" custLinFactNeighborY="-40544"/>
      <dgm:spPr/>
    </dgm:pt>
    <dgm:pt modelId="{FACD15F4-F2EB-7A46-AB7C-98ECDDDBB4B9}" type="pres">
      <dgm:prSet presAssocID="{734498B5-3528-1C45-822B-6D09B945DEF0}" presName="horz1" presStyleCnt="0"/>
      <dgm:spPr/>
    </dgm:pt>
    <dgm:pt modelId="{7A24E054-397C-3F43-96C4-196633F3E298}" type="pres">
      <dgm:prSet presAssocID="{734498B5-3528-1C45-822B-6D09B945DEF0}" presName="tx1" presStyleLbl="revTx" presStyleIdx="2" presStyleCnt="5"/>
      <dgm:spPr/>
    </dgm:pt>
    <dgm:pt modelId="{533FD01B-4C56-E046-AF85-6A16312C085A}" type="pres">
      <dgm:prSet presAssocID="{734498B5-3528-1C45-822B-6D09B945DEF0}" presName="vert1" presStyleCnt="0"/>
      <dgm:spPr/>
    </dgm:pt>
    <dgm:pt modelId="{A1D2E601-87F0-4A5C-B1D5-5C7063BDCE56}" type="pres">
      <dgm:prSet presAssocID="{9A2FC0E0-1027-4B39-B4E5-EA22B441B57F}" presName="thickLine" presStyleLbl="alignNode1" presStyleIdx="3" presStyleCnt="5"/>
      <dgm:spPr/>
    </dgm:pt>
    <dgm:pt modelId="{BB2FE99A-C890-4BEB-A547-D90441B23590}" type="pres">
      <dgm:prSet presAssocID="{9A2FC0E0-1027-4B39-B4E5-EA22B441B57F}" presName="horz1" presStyleCnt="0"/>
      <dgm:spPr/>
    </dgm:pt>
    <dgm:pt modelId="{10B209EA-B995-4DE3-B0CE-18D8279A8709}" type="pres">
      <dgm:prSet presAssocID="{9A2FC0E0-1027-4B39-B4E5-EA22B441B57F}" presName="tx1" presStyleLbl="revTx" presStyleIdx="3" presStyleCnt="5"/>
      <dgm:spPr/>
    </dgm:pt>
    <dgm:pt modelId="{6077339A-D673-4BD0-B229-12CFBAD4E2BD}" type="pres">
      <dgm:prSet presAssocID="{9A2FC0E0-1027-4B39-B4E5-EA22B441B57F}" presName="vert1" presStyleCnt="0"/>
      <dgm:spPr/>
    </dgm:pt>
    <dgm:pt modelId="{92707B7D-CEDF-4D4F-9ACA-32857ABC875C}" type="pres">
      <dgm:prSet presAssocID="{AD82F956-4FC8-E941-8062-C9F07DDAD31F}" presName="thickLine" presStyleLbl="alignNode1" presStyleIdx="4" presStyleCnt="5"/>
      <dgm:spPr/>
    </dgm:pt>
    <dgm:pt modelId="{CBFD77D9-D391-4843-91B8-106B65FB53D3}" type="pres">
      <dgm:prSet presAssocID="{AD82F956-4FC8-E941-8062-C9F07DDAD31F}" presName="horz1" presStyleCnt="0"/>
      <dgm:spPr/>
    </dgm:pt>
    <dgm:pt modelId="{A446F58F-7812-9F49-8337-4D9FEAAEE414}" type="pres">
      <dgm:prSet presAssocID="{AD82F956-4FC8-E941-8062-C9F07DDAD31F}" presName="tx1" presStyleLbl="revTx" presStyleIdx="4" presStyleCnt="5"/>
      <dgm:spPr/>
    </dgm:pt>
    <dgm:pt modelId="{FA01A08C-98BD-3B41-96BD-4D6E31964105}" type="pres">
      <dgm:prSet presAssocID="{AD82F956-4FC8-E941-8062-C9F07DDAD31F}" presName="vert1" presStyleCnt="0"/>
      <dgm:spPr/>
    </dgm:pt>
  </dgm:ptLst>
  <dgm:cxnLst>
    <dgm:cxn modelId="{9C93E700-A0D3-794E-9AC1-39774B1D5D43}" srcId="{BC3D696B-292A-48F6-AD11-27BF5CDA5C6D}" destId="{AD82F956-4FC8-E941-8062-C9F07DDAD31F}" srcOrd="4" destOrd="0" parTransId="{92762690-2262-BB45-873F-F4BCAA69C4D4}" sibTransId="{D4CE8702-BBD5-444D-8799-D748DE6267A9}"/>
    <dgm:cxn modelId="{F985E40C-65FF-4C99-A898-6E7D43769021}" srcId="{BC3D696B-292A-48F6-AD11-27BF5CDA5C6D}" destId="{9A2FC0E0-1027-4B39-B4E5-EA22B441B57F}" srcOrd="3" destOrd="0" parTransId="{83280C1F-08DA-4BEA-90B9-5E3190DDCC8F}" sibTransId="{D28EC662-B905-4D8C-B4E9-C84BEFEA70DE}"/>
    <dgm:cxn modelId="{2D384512-35D8-4FAC-82F3-A43B14F3DD3E}" srcId="{BC3D696B-292A-48F6-AD11-27BF5CDA5C6D}" destId="{781F61AA-13E0-4854-9B3E-5367176F5923}" srcOrd="0" destOrd="0" parTransId="{0D7226E0-B80B-4E62-87CC-E39B9296268F}" sibTransId="{43049179-5C43-4DC4-A2AB-E945ABEBBF4E}"/>
    <dgm:cxn modelId="{36A7C928-83C7-C546-9325-DACE0835C7FD}" type="presOf" srcId="{AD82F956-4FC8-E941-8062-C9F07DDAD31F}" destId="{A446F58F-7812-9F49-8337-4D9FEAAEE414}" srcOrd="0" destOrd="0" presId="urn:microsoft.com/office/officeart/2008/layout/LinedList"/>
    <dgm:cxn modelId="{73DBFA2A-1CFB-40AF-B9D6-B3F289D953FA}" type="presOf" srcId="{9A2FC0E0-1027-4B39-B4E5-EA22B441B57F}" destId="{10B209EA-B995-4DE3-B0CE-18D8279A8709}" srcOrd="0" destOrd="0" presId="urn:microsoft.com/office/officeart/2008/layout/LinedList"/>
    <dgm:cxn modelId="{2D050936-95F5-C742-AE87-1A5F1078EABD}" srcId="{BC3D696B-292A-48F6-AD11-27BF5CDA5C6D}" destId="{7263261F-5BDD-C640-ABCE-B4BEB1560FFF}" srcOrd="1" destOrd="0" parTransId="{1BD8B0E1-5DEF-464D-98F9-64C707D01B6D}" sibTransId="{0E651B20-6DD1-1946-9F10-1A90297D5D48}"/>
    <dgm:cxn modelId="{82B9CD37-399E-4BED-8DA3-B9DF8A0AC5AF}" type="presOf" srcId="{BC3D696B-292A-48F6-AD11-27BF5CDA5C6D}" destId="{AE575E62-8291-4101-A780-73109BED636E}" srcOrd="0" destOrd="0" presId="urn:microsoft.com/office/officeart/2008/layout/LinedList"/>
    <dgm:cxn modelId="{F7C11941-E2A4-2846-AED2-69C012789069}" type="presOf" srcId="{734498B5-3528-1C45-822B-6D09B945DEF0}" destId="{7A24E054-397C-3F43-96C4-196633F3E298}" srcOrd="0" destOrd="0" presId="urn:microsoft.com/office/officeart/2008/layout/LinedList"/>
    <dgm:cxn modelId="{234DD973-6318-4F68-B51C-3A22F35178BA}" type="presOf" srcId="{781F61AA-13E0-4854-9B3E-5367176F5923}" destId="{BAA90296-549C-41EE-921F-F595A2FB3029}" srcOrd="0" destOrd="0" presId="urn:microsoft.com/office/officeart/2008/layout/LinedList"/>
    <dgm:cxn modelId="{2CD045A0-2780-404E-ADF5-DEADA170D861}" type="presOf" srcId="{7263261F-5BDD-C640-ABCE-B4BEB1560FFF}" destId="{336F3168-91FF-EF40-87F9-3919D6C1A3C4}" srcOrd="0" destOrd="0" presId="urn:microsoft.com/office/officeart/2008/layout/LinedList"/>
    <dgm:cxn modelId="{558D31D9-9924-8B48-8EBB-FFEBE00BC2F5}" srcId="{BC3D696B-292A-48F6-AD11-27BF5CDA5C6D}" destId="{734498B5-3528-1C45-822B-6D09B945DEF0}" srcOrd="2" destOrd="0" parTransId="{5A491E26-D5CB-854E-A73A-B5DF65E876B5}" sibTransId="{A579442B-143B-4442-A4AF-9720180467F9}"/>
    <dgm:cxn modelId="{B41716A6-C714-4E46-AA63-85C9E19E4B0A}" type="presParOf" srcId="{AE575E62-8291-4101-A780-73109BED636E}" destId="{31F63F10-2F0A-437E-8D04-BB125DD86F80}" srcOrd="0" destOrd="0" presId="urn:microsoft.com/office/officeart/2008/layout/LinedList"/>
    <dgm:cxn modelId="{62DB285A-6C65-4CE6-AE65-2486C21E1F14}" type="presParOf" srcId="{AE575E62-8291-4101-A780-73109BED636E}" destId="{FD96935A-EBE3-4E7A-894A-35E06C0C5970}" srcOrd="1" destOrd="0" presId="urn:microsoft.com/office/officeart/2008/layout/LinedList"/>
    <dgm:cxn modelId="{032E261E-2A5F-4748-BAE0-D6504DD6E778}" type="presParOf" srcId="{FD96935A-EBE3-4E7A-894A-35E06C0C5970}" destId="{BAA90296-549C-41EE-921F-F595A2FB3029}" srcOrd="0" destOrd="0" presId="urn:microsoft.com/office/officeart/2008/layout/LinedList"/>
    <dgm:cxn modelId="{8322E567-E643-436A-B7E5-C1BFF2F120BB}" type="presParOf" srcId="{FD96935A-EBE3-4E7A-894A-35E06C0C5970}" destId="{8346C6E1-84C0-45EB-989C-B75665CDACB1}" srcOrd="1" destOrd="0" presId="urn:microsoft.com/office/officeart/2008/layout/LinedList"/>
    <dgm:cxn modelId="{7B03AE80-62BB-DC4F-87F4-833C9E365FE9}" type="presParOf" srcId="{AE575E62-8291-4101-A780-73109BED636E}" destId="{A51EAC2E-409A-B649-925A-59DD468F6B62}" srcOrd="2" destOrd="0" presId="urn:microsoft.com/office/officeart/2008/layout/LinedList"/>
    <dgm:cxn modelId="{1F64FCF8-2FE6-7D42-86D2-CF396AB1105B}" type="presParOf" srcId="{AE575E62-8291-4101-A780-73109BED636E}" destId="{3FF0FA0F-12A6-A342-8056-746311B7F877}" srcOrd="3" destOrd="0" presId="urn:microsoft.com/office/officeart/2008/layout/LinedList"/>
    <dgm:cxn modelId="{E796A8BF-5860-B846-905C-C51C0F2DF013}" type="presParOf" srcId="{3FF0FA0F-12A6-A342-8056-746311B7F877}" destId="{336F3168-91FF-EF40-87F9-3919D6C1A3C4}" srcOrd="0" destOrd="0" presId="urn:microsoft.com/office/officeart/2008/layout/LinedList"/>
    <dgm:cxn modelId="{DA82653F-DDAA-404C-9ACD-3AA411124FC4}" type="presParOf" srcId="{3FF0FA0F-12A6-A342-8056-746311B7F877}" destId="{05942A86-7DDA-C946-AE2D-C206745F5942}" srcOrd="1" destOrd="0" presId="urn:microsoft.com/office/officeart/2008/layout/LinedList"/>
    <dgm:cxn modelId="{19360301-739E-1347-BAA7-6EBBA0A50199}" type="presParOf" srcId="{AE575E62-8291-4101-A780-73109BED636E}" destId="{B49E6538-D8D0-DA4F-B136-04684D2D75E5}" srcOrd="4" destOrd="0" presId="urn:microsoft.com/office/officeart/2008/layout/LinedList"/>
    <dgm:cxn modelId="{F7F401FD-882B-B74C-BB66-1027DCBDDBF4}" type="presParOf" srcId="{AE575E62-8291-4101-A780-73109BED636E}" destId="{FACD15F4-F2EB-7A46-AB7C-98ECDDDBB4B9}" srcOrd="5" destOrd="0" presId="urn:microsoft.com/office/officeart/2008/layout/LinedList"/>
    <dgm:cxn modelId="{36B6BB1B-5CA3-B649-9308-679264E20FE5}" type="presParOf" srcId="{FACD15F4-F2EB-7A46-AB7C-98ECDDDBB4B9}" destId="{7A24E054-397C-3F43-96C4-196633F3E298}" srcOrd="0" destOrd="0" presId="urn:microsoft.com/office/officeart/2008/layout/LinedList"/>
    <dgm:cxn modelId="{1294AB3B-5598-1B45-B6A6-0229DFA1B4C5}" type="presParOf" srcId="{FACD15F4-F2EB-7A46-AB7C-98ECDDDBB4B9}" destId="{533FD01B-4C56-E046-AF85-6A16312C085A}" srcOrd="1" destOrd="0" presId="urn:microsoft.com/office/officeart/2008/layout/LinedList"/>
    <dgm:cxn modelId="{BFD38127-5668-4D92-B8A0-1206DE851406}" type="presParOf" srcId="{AE575E62-8291-4101-A780-73109BED636E}" destId="{A1D2E601-87F0-4A5C-B1D5-5C7063BDCE56}" srcOrd="6" destOrd="0" presId="urn:microsoft.com/office/officeart/2008/layout/LinedList"/>
    <dgm:cxn modelId="{4B6C29E3-229C-4932-B34C-5588BE2FC47E}" type="presParOf" srcId="{AE575E62-8291-4101-A780-73109BED636E}" destId="{BB2FE99A-C890-4BEB-A547-D90441B23590}" srcOrd="7" destOrd="0" presId="urn:microsoft.com/office/officeart/2008/layout/LinedList"/>
    <dgm:cxn modelId="{391A8E7F-F9DA-4949-B476-F008955C20BF}" type="presParOf" srcId="{BB2FE99A-C890-4BEB-A547-D90441B23590}" destId="{10B209EA-B995-4DE3-B0CE-18D8279A8709}" srcOrd="0" destOrd="0" presId="urn:microsoft.com/office/officeart/2008/layout/LinedList"/>
    <dgm:cxn modelId="{1D180781-1D37-4005-B3BA-C81541448667}" type="presParOf" srcId="{BB2FE99A-C890-4BEB-A547-D90441B23590}" destId="{6077339A-D673-4BD0-B229-12CFBAD4E2BD}" srcOrd="1" destOrd="0" presId="urn:microsoft.com/office/officeart/2008/layout/LinedList"/>
    <dgm:cxn modelId="{AFE53403-4C1C-7C48-B185-5C1243DD5294}" type="presParOf" srcId="{AE575E62-8291-4101-A780-73109BED636E}" destId="{92707B7D-CEDF-4D4F-9ACA-32857ABC875C}" srcOrd="8" destOrd="0" presId="urn:microsoft.com/office/officeart/2008/layout/LinedList"/>
    <dgm:cxn modelId="{7CE664AF-187D-D240-8A4C-EC0B30AF1DC4}" type="presParOf" srcId="{AE575E62-8291-4101-A780-73109BED636E}" destId="{CBFD77D9-D391-4843-91B8-106B65FB53D3}" srcOrd="9" destOrd="0" presId="urn:microsoft.com/office/officeart/2008/layout/LinedList"/>
    <dgm:cxn modelId="{93817ED6-2A9E-5A4A-AD59-2670CE61C461}" type="presParOf" srcId="{CBFD77D9-D391-4843-91B8-106B65FB53D3}" destId="{A446F58F-7812-9F49-8337-4D9FEAAEE414}" srcOrd="0" destOrd="0" presId="urn:microsoft.com/office/officeart/2008/layout/LinedList"/>
    <dgm:cxn modelId="{CE7FC343-55B3-1B49-9AC6-5E7D2A78DB34}" type="presParOf" srcId="{CBFD77D9-D391-4843-91B8-106B65FB53D3}" destId="{FA01A08C-98BD-3B41-96BD-4D6E319641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63F10-2F0A-437E-8D04-BB125DD86F80}">
      <dsp:nvSpPr>
        <dsp:cNvPr id="0" name=""/>
        <dsp:cNvSpPr/>
      </dsp:nvSpPr>
      <dsp:spPr>
        <a:xfrm>
          <a:off x="0" y="594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90296-549C-41EE-921F-F595A2FB3029}">
      <dsp:nvSpPr>
        <dsp:cNvPr id="0" name=""/>
        <dsp:cNvSpPr/>
      </dsp:nvSpPr>
      <dsp:spPr>
        <a:xfrm>
          <a:off x="0" y="594"/>
          <a:ext cx="4629150" cy="974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Hent filen med links fra github (edclinks.html) og scriptet reg.R som du åbner i Rstudio.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Scriptet består af fire opgaver</a:t>
          </a:r>
        </a:p>
      </dsp:txBody>
      <dsp:txXfrm>
        <a:off x="0" y="594"/>
        <a:ext cx="4629150" cy="974487"/>
      </dsp:txXfrm>
    </dsp:sp>
    <dsp:sp modelId="{A51EAC2E-409A-B649-925A-59DD468F6B62}">
      <dsp:nvSpPr>
        <dsp:cNvPr id="0" name=""/>
        <dsp:cNvSpPr/>
      </dsp:nvSpPr>
      <dsp:spPr>
        <a:xfrm>
          <a:off x="0" y="975081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F3168-91FF-EF40-87F9-3919D6C1A3C4}">
      <dsp:nvSpPr>
        <dsp:cNvPr id="0" name=""/>
        <dsp:cNvSpPr/>
      </dsp:nvSpPr>
      <dsp:spPr>
        <a:xfrm>
          <a:off x="0" y="975081"/>
          <a:ext cx="4629150" cy="974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700" kern="1200"/>
            <a:t>Første opgave skal du filtrere et årstal ud af en teksstreng vha et regulært udtryk </a:t>
          </a:r>
        </a:p>
      </dsp:txBody>
      <dsp:txXfrm>
        <a:off x="0" y="975081"/>
        <a:ext cx="4629150" cy="974487"/>
      </dsp:txXfrm>
    </dsp:sp>
    <dsp:sp modelId="{B49E6538-D8D0-DA4F-B136-04684D2D75E5}">
      <dsp:nvSpPr>
        <dsp:cNvPr id="0" name=""/>
        <dsp:cNvSpPr/>
      </dsp:nvSpPr>
      <dsp:spPr>
        <a:xfrm>
          <a:off x="0" y="1554472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4E054-397C-3F43-96C4-196633F3E298}">
      <dsp:nvSpPr>
        <dsp:cNvPr id="0" name=""/>
        <dsp:cNvSpPr/>
      </dsp:nvSpPr>
      <dsp:spPr>
        <a:xfrm>
          <a:off x="0" y="1949568"/>
          <a:ext cx="4629150" cy="974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Anden opgave tager du én linje fra filen og konstruer vha et regulært udtryk en url som kan bruges til at åbne sagen med i en browser.</a:t>
          </a:r>
          <a:endParaRPr lang="da-DK" sz="1700" kern="1200"/>
        </a:p>
      </dsp:txBody>
      <dsp:txXfrm>
        <a:off x="0" y="1949568"/>
        <a:ext cx="4629150" cy="974487"/>
      </dsp:txXfrm>
    </dsp:sp>
    <dsp:sp modelId="{A1D2E601-87F0-4A5C-B1D5-5C7063BDCE56}">
      <dsp:nvSpPr>
        <dsp:cNvPr id="0" name=""/>
        <dsp:cNvSpPr/>
      </dsp:nvSpPr>
      <dsp:spPr>
        <a:xfrm>
          <a:off x="0" y="2924056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209EA-B995-4DE3-B0CE-18D8279A8709}">
      <dsp:nvSpPr>
        <dsp:cNvPr id="0" name=""/>
        <dsp:cNvSpPr/>
      </dsp:nvSpPr>
      <dsp:spPr>
        <a:xfrm>
          <a:off x="0" y="2924056"/>
          <a:ext cx="4629150" cy="974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Loop nu igennem alle rå links og lav en liste af url’er som kan bruges til at åbne de enkelte sager med</a:t>
          </a:r>
        </a:p>
      </dsp:txBody>
      <dsp:txXfrm>
        <a:off x="0" y="2924056"/>
        <a:ext cx="4629150" cy="974487"/>
      </dsp:txXfrm>
    </dsp:sp>
    <dsp:sp modelId="{92707B7D-CEDF-4D4F-9ACA-32857ABC875C}">
      <dsp:nvSpPr>
        <dsp:cNvPr id="0" name=""/>
        <dsp:cNvSpPr/>
      </dsp:nvSpPr>
      <dsp:spPr>
        <a:xfrm>
          <a:off x="0" y="3898543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6F58F-7812-9F49-8337-4D9FEAAEE414}">
      <dsp:nvSpPr>
        <dsp:cNvPr id="0" name=""/>
        <dsp:cNvSpPr/>
      </dsp:nvSpPr>
      <dsp:spPr>
        <a:xfrm>
          <a:off x="0" y="3898543"/>
          <a:ext cx="4629150" cy="974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700" kern="1200"/>
            <a:t>Løs ekstraopgaven hvis du har tid</a:t>
          </a:r>
        </a:p>
      </dsp:txBody>
      <dsp:txXfrm>
        <a:off x="0" y="3898543"/>
        <a:ext cx="4629150" cy="974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1D7D6-9FCE-CED9-D6F8-96D7FA04F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6C539CA-28B8-A2DA-6AC2-6A2595DB1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AC91EDD-23BA-56F3-239B-A637674F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75D3-BD79-CE41-81A0-59CF82DFCCFC}" type="datetimeFigureOut">
              <a:t>01.06.2022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A7B7272-D7D8-6431-3B6A-556CFE0A0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B6280A1-1724-81C6-8D22-8C263EEF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8B56-3750-6E48-A6B4-151AFC8B7EBD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698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82FE4-7A11-821D-B7E2-94CFB961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CA772F2-FA54-4079-5D23-30FEC6D2A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A7299CC-8742-98F0-953D-55D71861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75D3-BD79-CE41-81A0-59CF82DFCCFC}" type="datetimeFigureOut">
              <a:t>01.06.2022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2AC62C4-BDAC-576C-4F79-58E89847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1B14C6B-1BCC-6EB5-9B6E-53EB7CD2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8B56-3750-6E48-A6B4-151AFC8B7EBD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5205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B34BE4F1-8B77-D0F5-7D21-A19F0CE4B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FA57497-D6F8-CB39-ADB4-BCFB39032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26E7636-3588-9F4E-4077-A3467F3FB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75D3-BD79-CE41-81A0-59CF82DFCCFC}" type="datetimeFigureOut">
              <a:t>01.06.2022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2A8556B-5B14-5511-BCA5-49C3DB293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119C97A-CEE1-DEA4-9049-BE4DAEE4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8B56-3750-6E48-A6B4-151AFC8B7EBD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81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050F2B-E95B-542D-90B4-E15B84D0A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F61FE30-D946-200C-A711-034E26E04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9638880-D834-4B93-8962-4F5AA8A28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75D3-BD79-CE41-81A0-59CF82DFCCFC}" type="datetimeFigureOut">
              <a:t>01.06.2022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89BE19E-93EE-1F93-A0DE-E0E4BEC0C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27B9897-9999-9455-E474-3DC5469E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8B56-3750-6E48-A6B4-151AFC8B7EBD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258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CD33E6-8EE0-3BA6-5F7D-B8ECE4B2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7223B00-6B46-35FB-785C-7F233A136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F289031-A353-37CE-AA0D-C5FBCC04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75D3-BD79-CE41-81A0-59CF82DFCCFC}" type="datetimeFigureOut">
              <a:t>01.06.2022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AF2ED40-CB27-0625-9F0D-73242D22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7ACA43E-38A4-AF4B-1BB4-3918D74D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8B56-3750-6E48-A6B4-151AFC8B7EBD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764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46F6C9-BE70-0558-3998-571CFCB3F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9222839-F34C-454D-EA6D-59F61ED96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9C583C0-1357-0EBF-C408-D43C51514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39F33AB-7D50-8985-0127-FEE403C8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75D3-BD79-CE41-81A0-59CF82DFCCFC}" type="datetimeFigureOut">
              <a:t>01.06.2022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B96E0FF-E730-59E0-853B-AB31C3A5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7017191-5034-5617-4A34-DABABC0D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8B56-3750-6E48-A6B4-151AFC8B7EBD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720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A8227-A69B-C7A2-72F9-6C4582BB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CC2B0CA-F729-4B16-4E91-5B279E52E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1A98EC4-FB4D-1041-AE4C-15B89992B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83A1BF7-7A64-7461-8B96-F53D663A2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093042C0-58BF-006F-40F7-FA2051F36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168F8431-E6FF-AD1C-2E8F-B222C8A8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75D3-BD79-CE41-81A0-59CF82DFCCFC}" type="datetimeFigureOut">
              <a:t>01.06.2022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1521F9E-E6B8-3F1D-9FF6-1A8A35AD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E135FFC-BDB4-8327-1ECB-2DF1DBE0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8B56-3750-6E48-A6B4-151AFC8B7EBD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409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702D0-9A06-7F4B-2653-DE1D3A2DB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2E927197-81CB-18B8-9385-39623A0B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75D3-BD79-CE41-81A0-59CF82DFCCFC}" type="datetimeFigureOut">
              <a:t>01.06.2022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8D410C7A-5E36-7858-ACD5-419A4D71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2525E164-B938-9EBB-1A3C-8E8C2C7C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8B56-3750-6E48-A6B4-151AFC8B7EBD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220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BB2F3DE2-0A16-7D6A-4C38-303A83942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75D3-BD79-CE41-81A0-59CF82DFCCFC}" type="datetimeFigureOut">
              <a:t>01.06.2022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4C0C4513-B601-7B0E-297D-89AC52AB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870FCD8-A694-CD1F-CEEC-ACED4A2C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8B56-3750-6E48-A6B4-151AFC8B7EBD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476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98ADA2-38E3-BA7B-CAD5-C162151E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42BE8C8-F209-7C5C-C685-C3B60B016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D70EA4A-1763-ED25-4CEE-9430BBF68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48AB364-803B-D826-C474-9352B7316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75D3-BD79-CE41-81A0-59CF82DFCCFC}" type="datetimeFigureOut">
              <a:t>01.06.2022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25FE9A8-455F-50C2-CA35-15C97430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2A99C8A-CB1E-1584-8F43-14A80A21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8B56-3750-6E48-A6B4-151AFC8B7EBD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85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FB808E-4EC5-62DB-320D-C28FCE89A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8CD8735-C42F-8AFD-6A5E-4215FA15A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A247726-43E2-63ED-4477-CB4F5A070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D21C215-1316-9A2E-4D73-5CFAF9195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75D3-BD79-CE41-81A0-59CF82DFCCFC}" type="datetimeFigureOut">
              <a:t>01.06.2022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2F5B66B-29C4-1CFF-D2A0-DC0960780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F8987A6-2EF4-CD50-EC09-7BFAEEFE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8B56-3750-6E48-A6B4-151AFC8B7EBD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343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97C5837-BC9E-CAB5-8656-F4F917D62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EACA62D-96CF-FB97-BB83-DCC042633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BEDB117-0A37-CD6A-4044-AB081ACCB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D75D3-BD79-CE41-81A0-59CF82DFCCFC}" type="datetimeFigureOut">
              <a:t>01.06.2022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6ABDFB0-31E9-44C6-43BE-1A97BAD70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301919A-10A8-D8E8-0D00-9CF6842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48B56-3750-6E48-A6B4-151AFC8B7EBD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172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phstud/DALPREPAR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Dataanalyse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2266950" y="1753736"/>
            <a:ext cx="8401050" cy="477837"/>
          </a:xfrm>
        </p:spPr>
        <p:txBody>
          <a:bodyPr>
            <a:normAutofit/>
          </a:bodyPr>
          <a:lstStyle/>
          <a:p>
            <a:r>
              <a:rPr lang="da-DK" dirty="0">
                <a:sym typeface="Wingdings" panose="05000000000000000000" pitchFamily="2" charset="2"/>
              </a:rPr>
              <a:t>Eksamensforberedelse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975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1CC04-8B4D-2B57-6706-231E3092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Praktisk information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CD99DAE-87FD-F803-6F27-8324F0402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8136978" cy="4351338"/>
          </a:xfrm>
        </p:spPr>
        <p:txBody>
          <a:bodyPr/>
          <a:lstStyle/>
          <a:p>
            <a:r>
              <a:rPr lang="da-DK" dirty="0"/>
              <a:t>I finder data her: </a:t>
            </a:r>
            <a:r>
              <a:rPr lang="da-DK" dirty="0">
                <a:hlinkClick r:id="rId2"/>
              </a:rPr>
              <a:t>https://github.com/cphstud/DALEKSAMEN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1950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7F795D6-C601-4670-8E9A-AEF09D7D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685801"/>
            <a:ext cx="7886700" cy="660115"/>
          </a:xfrm>
        </p:spPr>
        <p:txBody>
          <a:bodyPr anchor="ctr">
            <a:normAutofit/>
          </a:bodyPr>
          <a:lstStyle/>
          <a:p>
            <a:pPr algn="ctr"/>
            <a:r>
              <a:rPr lang="en-US" sz="3300" dirty="0"/>
              <a:t>Agenda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35230-F3D9-42B4-9D73-AE1666D46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2774" y="1613043"/>
            <a:ext cx="6123397" cy="4962418"/>
          </a:xfrm>
        </p:spPr>
        <p:txBody>
          <a:bodyPr>
            <a:normAutofit/>
          </a:bodyPr>
          <a:lstStyle/>
          <a:p>
            <a:r>
              <a:rPr lang="da-DK" dirty="0"/>
              <a:t>Regulære udtryk</a:t>
            </a:r>
          </a:p>
          <a:p>
            <a:endParaRPr lang="da-DK" dirty="0"/>
          </a:p>
          <a:p>
            <a:r>
              <a:rPr lang="da-DK" dirty="0"/>
              <a:t>Sentiment på dansk</a:t>
            </a:r>
          </a:p>
          <a:p>
            <a:endParaRPr lang="da-DK" dirty="0"/>
          </a:p>
          <a:p>
            <a:r>
              <a:rPr lang="da-DK" dirty="0"/>
              <a:t>SQL fra NorthWind</a:t>
            </a:r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b="0" i="0" u="none" strike="noStrike" baseline="0" dirty="0"/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9A4B115F-62AD-4B12-A944-07573019C8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703" b="11753"/>
          <a:stretch/>
        </p:blipFill>
        <p:spPr>
          <a:xfrm>
            <a:off x="6971832" y="1971739"/>
            <a:ext cx="3530872" cy="291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3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F7A53-FF86-4C11-8F59-941465DF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841" y="457200"/>
            <a:ext cx="2949178" cy="1600200"/>
          </a:xfrm>
        </p:spPr>
        <p:txBody>
          <a:bodyPr anchor="b">
            <a:normAutofit/>
          </a:bodyPr>
          <a:lstStyle/>
          <a:p>
            <a:r>
              <a:rPr lang="da-DK" dirty="0"/>
              <a:t>Reg-exp Opgaver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0F4E323C-27E7-4ABB-AC33-A5FAE5448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993" y="2155874"/>
            <a:ext cx="3948875" cy="4405312"/>
          </a:xfrm>
          <a:prstGeom prst="rect">
            <a:avLst/>
          </a:prstGeom>
        </p:spPr>
      </p:pic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B64A1382-E9FA-494C-91D3-95A93AC19F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11391" y="987427"/>
          <a:ext cx="462915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202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127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Dataanalyse</vt:lpstr>
      <vt:lpstr>Praktisk information</vt:lpstr>
      <vt:lpstr>Agenda</vt:lpstr>
      <vt:lpstr>Reg-exp Opgaver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Dataanalyse</dc:title>
  <dc:creator>Sofie Brosbøl Wulf</dc:creator>
  <cp:lastModifiedBy>Sofie Brosbøl Wulf</cp:lastModifiedBy>
  <cp:revision>1</cp:revision>
  <dcterms:created xsi:type="dcterms:W3CDTF">2022-06-01T09:28:15Z</dcterms:created>
  <dcterms:modified xsi:type="dcterms:W3CDTF">2022-06-01T09:29:42Z</dcterms:modified>
</cp:coreProperties>
</file>