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4:58:29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1495 13 24575,'-32'0'0,"-8"0"0,-7 0 0,-23 0 0,-35 0 0,-14 0 0,5 0 0,22 0 0,10 0 0,-2 0-628,9 0 0,-19 0 1,-9 0-1,4 0 0,14 0 1,26 0 627,0 0 871,-2 0-871,42 0 0,-4 0 0,8 29 0,9-2 0,-6 13 2895,12-8-2895,0-13 0,0 15 0,0-8 0,0 7 0,0-13 0,17 41 0,6-18 0,5 24 0,7-24 0,-21-26 0,2 2 0,-11-13 0,-1 0 0,2-2 0,3-1 0,1-1 0,3 2 0,-4-1 0,1 0 0,-1 0 0,17 3 0,-4 2 0,13 2 0,-8 2 0,-10-4 0,3 3 0,-10-8 0,16 10 0,24 2 0,8-2 0,-1 4 0,-5-16 0,2 9 0,14-9 0,18 12 0,-9-11 0,-2 4 0,-27-6 0,-11 0 0,-19 0 0,-6 0 0,-2 0 0,-1 0 0,15 0 0,22 0 0,3 0 0,15 0 0,-19 0 0,0 0 0,-10 0 0,17 6 0,-28-5 0,9 5 0,-24-6 0,6-7 0,16-27 0,3-10 0,14-19 0,-23 18 0,11-11 0,-18 18 0,7-16 0,6-9 0,-16 4 0,12-16 0,-20 19 0,-1 11 0,-6 19 0,0 12 0,-6 5 0,2 5 0,-8-2 0,5 3 0,-10-1 0,9-2 0,-6 1 0,4 3 0,1 2 0,-9 0 0,4 0 0,-9 0 0,4 0 0,0 0 0,4 0 0,-2 0 0,1 0 0,-17 0 0,6 0 0,-1 0 0,39 17 0,-11-13 0,24 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4:58:43.0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0 222 24575,'10'-10'0,"5"3"0,13-10 0,7 1 0,1 4 0,25-11 0,7 6 0,-12 6 0,5-2-480,12-3 0,4 1 480,16 5 0,6 1-1251,-24 0 0,4 0 0,1 1 1251,7 4 0,2 1 0,1 0-1164,5 0 0,1 0 0,1 1 1164,-21 2 0,2 0 0,-1 0 0,-1 0 0,21 0 0,0 0 0,-1 0 0,0 0 0,-1 0 0,0 0-713,-6 0 1,-1 0 0,-1 0 712,-7 0 0,-1 0 0,-2 0-298,-1 0 1,-2-1 0,-1 2 297,24 5 0,-3 3 489,-7 3 1,-3 2-490,1 6 0,-1 4 0,-8 3 0,0 3 0,9 3 0,0 3 0,-4 5 0,1 4 263,-21-11 1,1 1 0,0 2-264,0 3 0,0 2 0,1 1 0,8 4 0,1 1 0,2 2-289,-13-6 1,1 2 0,1 1 0,1 1 288,4 2 0,0 2 0,2 1 0,0 1-482,5 4 0,2 2 0,0 0 0,-1 1 482,1 3 0,0 0 0,0 0 0,-2 1 0,-2-1 0,-1 1 0,0-1 0,-1 1 0,1 2 0,0 0 0,-2 0 0,0-1-307,-7-3 1,-1-2-1,-1 1 1,-1-1 306,-1-2 0,0 0 0,-1-1 0,-1-1-87,12 11 1,-1 0 0,-2-2 86,-4-2 0,-1-1 0,-2 0 0,-4-2 0,0-1 0,-3-1 552,-6-5 1,-2-2 0,-1 3-553,4 6 0,0 3 0,-3-4 0,1 3 0,-2-2 0,8 15 0,-3-1 0,-15-22 0,-3-2 0,-1 8 0,-1 2 0,4 4 0,-1 0 0,-2 0 0,0 1 1090,4 12 0,1 1-1090,-1 0 0,1 3 345,-6-16 0,1 2 1,1 1-346,0 2 0,1 1 0,0 2 0,2 6 0,1 2 0,0 1-173,2 4 0,0 2 0,0 1 173,-8-18 0,-1 0 0,1 0 0,1 2-758,3 3 0,0 0 0,2 1 1,0 1 757,0 1 0,1 0 0,1 0 0,1 0 0,2 3 0,1 0 0,0 0 0,1-1-308,-1-2 1,0-1 0,0-1-1,2 0 308,-1-4 0,2 0 0,-1-2 0,0 0-63,-2-4 1,0 0 0,0-1 0,0-3 62,9 12 0,0-3 0,-1-1 220,-3-2 0,0 0 0,-1-3-220,-4-7 0,-2-1 0,0-2 1194,14 22 1,-1-3-1195,-4-4 0,-2-1 0,-7-6 0,-1 1 0,0-1 0,-2 0 1255,-6-5 1,-1-1-1256,0-3 0,-3-4 2974,0 16-2974,-6-7 2615,-19-25-2615,0 9 1970,0 9-1970,0 2 1066,0 10-1066,0-10 0,0 8 0,0 1 0,0 22 0,0 2 0,0-37 0,0 1-605,0 45 605,0-44 0,0 0 0,-1-1 0,2 1 0,5 16 0,1-3 0,-1 6 0,10 8 0,15-34 0,2-11 0,0 8 0,1 0 0,5 0 0,12 15 0,-37-39 605,4-1-605,-11-10 0,-1-8 0,-2-2 0,-2-8 0,-2-6 0,-3-4 0,2 0 0,-3-13 0,4 11 0,0-13 0,0 15 0,0-3 0,0 8 0,0-1 0,0 3 0,0 5 0,0-2 0,0 2 0,-3 7 0,3 0 0,-3 7 0,3 25 0,0 8 0,-6 25 0,5-17 0,-5 22 0,0-21 0,5 0 0,-5-14 0,3-27 0,2 1 0,-2 0 0,3-8 0,3 1 0,-2-8 0,2-8 0,0-3 0,-2-16 0,3 7 0,-4 0 0,0 9 0,0 10 0,0-2 0,0 3 0,0-1 0,0 1 0,0 0 0,-6 0 0,-15 7 0,-10 2 0,-4 4 0,1-2 0,1-5 0,-3 0 0,8-3 0,5 2 0,14-4 0,2 4 0,-2-2 0,2 3 0,-2 0 0,-1 0 0,3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4:58:49.9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1261 407 24575,'-65'0'0,"17"-4"0,-22-10 0,21 7 0,-26-11 0,-13 6 0,41 4 0,-8-2 0,43 10 0,-3 0 0,-4 0 0,0 0 0,-13 0 0,2 0 0,-15 5 0,-9 2 0,6 5 0,-6-5 0,19-2 0,6-5 0,14 0 0,-2 0 0,6 0 0,-6 0 0,7 0 0,1 0 0,-1 0 0,3 0 0,-10 0 0,6 0 0,-6 0 0,4 0 0,0 0 0,-4 0 0,-2 0 0,-6 0 0,1 0 0,-9 0 0,0 0 0,4 5 0,10 7 0,14 2 0,5 1 0,0 2 0,0-1 0,0 9 0,0-6 0,0 3 0,0 7 0,0-3 0,3 0 0,-3-9 0,3-10 0,0 2 0,1 5 0,3-3 0,-3 4 0,4-3 0,-1-8 0,6 5 0,-3-9 0,2 6 0,-2-3 0,2 4 0,-2-4 0,2 3 0,-5-3 0,2 1 0,0 1 0,6 0 0,-1 4 0,18 6 0,-1-2 0,4 2 0,-6-6 0,3 0 0,17 8 0,9-3 0,27 13 0,-17-7 0,-3 1 0,8 11 0,-14-10 0,16 12 0,-19-10 0,-11-6 0,-12-7 0,-14-8 0,-4-3 0,2 4 0,-1-3 0,27 2 0,14-3 0,20 0 0,9 0 0,-18 0 0,5 0 0,-17 0 0,29 0 0,-34 0 0,20 5 0,-45-7 0,35-7 0,-30 3 0,21-11 0,-18 11 0,1-3 0,10-3 0,9 0 0,-6-4 0,-4 4 0,-10-3 0,-18 8 0,-2 0 0,20 0 0,-12 3 0,17 1 0,-22 3 0,1 0 0,10 0 0,-9 0 0,7 0 0,-16 0 0,3 0 0,-4 0 0,0 0 0,-2 0 0,-1 0 0,18 0 0,-6 0 0,25 5 0,-17-4 0,17 4 0,2-5 0,2 5 0,16 2 0,-16-1 0,8 5 0,-20-6 0,8 1 0,-22 0 0,1-11 0,-17-13 0,-5-13 0,-12-23 0,0 7 0,-20-11 0,-8 1 0,-3-13 0,-5 5 0,1-3 0,-4-2 0,14 26 0,-7-15 0,30 39 0,-4 1 0,9 7 0,2 5 0,-3-2 0,4 3 0,-8-1 0,-2-4 0,-18 0 0,-5-15 0,-7 12 0,-11-16 0,10 22 0,-17-16 0,8 10 0,-1-6 0,-15 1 0,13-5 0,-7 13 0,12-12 0,19 19 0,6-2 0,14 2 0,3 4 0,-12 10 0,-10 10 0,-21 12 0,-4-4 0,11-6 0,-13-9 0,23-8 0,-16 1 0,18-6 0,8 5 0,5-3 0,12 3 0,-3-5 0,5 3 0,-6 5 0,-13 2 0,6 4 0,-5-5 0,0 2 0,-12 5 0,1-8 0,-5 3 0,19-11 0,8 0 0,2 0 0,4 0 0,-23 0 0,0 0 0,-21 0 0,9 0 0,9 0 0,8 0 0,27 8 0,36-7 0,-14 7 0,17-8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4:58:53.3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688 9381 24575,'-60'-45'0,"-1"-11"0,24 14 0,-17-33 0,12 13-1198,12 13 1,-2-3 1197,-1-3 0,3-1 0,0-8 0,2-3-918,-2-6 0,3-4 918,4-7 0,2-2 0,-1-5 0,2-1 0,10 28 0,1-1 0,1-7 0,-1-9 0,0-7 0,1-2 0,0 4 0,1-7 0,0 4 0,1-5-765,1-1 0,0-5 0,1-1 0,0 7 765,0-2 0,1 6 0,2 0 0,0 0 0,1 1 0,1 1-692,-2 5 0,1 1 0,1 2 692,0 4 0,2 2 0,0 1 0,2 5 0,1 1 0,1 1 0,5-26 0,3 2 0,4-1 0,4 1-228,-2 9 1,1 1 227,2 0 0,2 1 0,2 3 0,2 2 0,-2 4 0,2 0 0,5-1 0,3 2 0,-1 3 0,1 1 0,3 3 0,0 0 209,-4 1 0,0 0-209,2 5 0,1 0 0,1-5 0,1-1 0,4-1 0,1 0 994,3-1 1,1 0-995,-1-3 0,2 0-1120,7-2 0,1 0 1120,-3-5 0,2 0 0,-12 21 0,4 0 0,-2-1-193,-4 1 0,-1 0 0,2 1 193,6-1 0,2 0 0,-2-1 0,-3-1 0,-2-2 0,1 2 0,2 0 0,1 2 0,-2-1 0,-4-1 0,-2-1 0,2 1 0,1 1 0,2 1 0,-2 0 0,-4 0 0,-1 1 0,0 0 0,20-19 0,-1 2-203,-4-4 1,-1 2 202,-2 11 0,1 2 0,1-5 0,0 0 0,0 5 0,-1 0 0,4 0 0,-1-1 0,4-8 0,-2-1 0,-3 4 0,1-2 0,-1 4 0,3-4 0,-3 4 0,5-8 0,-1 2 0,-10 14 0,3-1 0,-4 4 0,4 1 0,-2 4 0,-4 5 0,0 3 0,33-20 524,-35 30 1,-3 5-525,7-3 4709,12-4-4709,-34 20 2687,15-6-2687,-6 1 2194,27-11-2194,-13 1 0,13-2 0,-18 6 0,9-4 0,12-2 0,11 0 0,1 6 0,-4 8 0,-8 0 0,-13 2 0,-17 4 0,-8 3 0,-12 4 0,17 0 0,12 0 0,21 0 0,-7 0 0,23 0 0,-33 0 0,24 0 0,-26 0 0,-7 0 0,-8 4 0,-13 4 0,5 1 0,-5 5 0,4-6 0,14 10 0,-13-11 0,45 24 0,-43-26 0,44 20 0,-32-14 0,16-3 0,-18 2 0,-8-7 0,23 11 0,-16-8 0,38 12 0,-26-11 0,25 6 0,-13-6 0,16 5 0,-18-10 0,6 3 0,-16-5 0,16 0 0,-15 0 0,6 0 0,-9 0 0,0 0 0,-18 0 0,5 0 0,-16 0 0,3 0 0,-1 0 0,-6 0 0,1 0 0,-3 0 0,-1 0 0,-3 0 0,1 0 0,36-11 0,-20 1 0,31-7 0,-30 1 0,0 7 0,-5-1 0,4-2 0,-9 5 0,4-7 0,-9 7 0,-5 4 0,-37 12 0,-8 9 0,-21-4 0,8-2 0,-9-12 0,13 0 0,1 0 0,31 0 0,18 0 0,25 0 0,-4 0 0,12 0 0,1 0 0,11 0 0,-7 0 0,23 0 0,-23 0 0,9 2 0,-21-1 0,-8 5 0,-15 0 0,-26 30 0,-9 10 0,-17 23 0,1 0 0,3-10 0,10 6 0,9-6 0,-4 1 0,23-19 0,-16 4 0,16-29 0,-2 16 0,2-21 0,0 3 0,4-7 0,-3-1 0,3-5 0,-4-2 0,4-3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4:58:29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1495 13 24575,'-32'0'0,"-8"0"0,-7 0 0,-23 0 0,-35 0 0,-14 0 0,5 0 0,22 0 0,10 0 0,-2 0-628,9 0 0,-19 0 1,-9 0-1,4 0 0,14 0 1,26 0 627,0 0 871,-2 0-871,42 0 0,-4 0 0,8 29 0,9-2 0,-6 13 2895,12-8-2895,0-13 0,0 15 0,0-8 0,0 7 0,0-13 0,17 41 0,6-18 0,5 24 0,7-24 0,-21-26 0,2 2 0,-11-13 0,-1 0 0,2-2 0,3-1 0,1-1 0,3 2 0,-4-1 0,1 0 0,-1 0 0,17 3 0,-4 2 0,13 2 0,-8 2 0,-10-4 0,3 3 0,-10-8 0,16 10 0,24 2 0,8-2 0,-1 4 0,-5-16 0,2 9 0,14-9 0,18 12 0,-9-11 0,-2 4 0,-27-6 0,-11 0 0,-19 0 0,-6 0 0,-2 0 0,-1 0 0,15 0 0,22 0 0,3 0 0,15 0 0,-19 0 0,0 0 0,-10 0 0,17 6 0,-28-5 0,9 5 0,-24-6 0,6-7 0,16-27 0,3-10 0,14-19 0,-23 18 0,11-11 0,-18 18 0,7-16 0,6-9 0,-16 4 0,12-16 0,-20 19 0,-1 11 0,-6 19 0,0 12 0,-6 5 0,2 5 0,-8-2 0,5 3 0,-10-1 0,9-2 0,-6 1 0,4 3 0,1 2 0,-9 0 0,4 0 0,-9 0 0,4 0 0,0 0 0,4 0 0,-2 0 0,1 0 0,-17 0 0,6 0 0,-1 0 0,39 17 0,-11-13 0,24 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8:54:38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1189 27 24575,'-15'0'0,"-44"0"0,22 0 0,-30-6 0,-1 0 0,29 3 0,-44-9 0,71 12 0,4 0 0,-3 7 0,2-2 0,-17 22 0,14-12 0,-16 19 0,18-11 0,-22 23 0,16-1 0,-22 27 0,28-2 0,-20 23 0,18 3-368,-9-42 0,0 0 368,7 30 0,-2-32 0,0-2 0,7 23 0,-7 9 0,7-26 0,3 8 0,0-17 0,-3 32 0,1-32 0,-7 41 0,13-27 0,-13 32-581,5 0 581,-7-8 0,7-3 0,3-4 0,7-7 714,0-1-714,0-3 0,0-23 0,0-8 0,0-8 0,0-11 603,0 12-603,0-16 0,0 5 0,0-6 0,0 6 0,0 13 0,0-6 0,0 33 0,0-28 0,0 34 0,0-19 0,0 10 0,0-10 0,0-10 0,0-13 0,-3-6 0,2 6 0,-3 13 0,4-2 0,0 31 0,0 6 0,0 15-395,1-33 0,-2 0 395,-7 44 0,6-11 0,-13 5-41,13-49 41,-13 45 0,10-60 0,-10 48 0,10-57 0,-2 22 0,4-25 0,2 8 789,-6-7-789,2 7 42,0 14-42,-18 2 0,11 27 0,-17-24 0,19 24 0,-11-21 0,3 24 0,-1-28 0,-1 12 0,16-38 0,-1 13 0,-7 5 0,9 8 0,-16 14 0,17-20 0,-4 6 0,6-27 0,0 9 0,-4-4 0,3-1 0,-4 2 0,5-4 0,0-3 0,0 4 0,-6 17 0,4-6 0,-8 14 0,9-21 0,-4-2 0,5-10 0,0 0 0,0 0 0,0 3 0,6 19 0,-4-10 0,11 14 0,-11-19 0,27 23 0,-2 5 0,9 7 0,10 19 0,-23-34 0,15 41 0,-16-40 0,-1 17 0,-6-23 0,-6-10 0,-4 1 0,2-12 0,1-1 0,0-5 0,4-3 0,-4 0 0,-1-3 0,11-2 0,-8-3 0,18 2 0,-8-2 0,0 4 0,1-2 0,-12 3 0,3-1 0,-5 4 0,1-4 0,4 4 0,-4 0 0,-3-3 0,-10-5 0,-7-4 0,3-1 0,2 2 0,7 3 0,0-3 0,-3 2 0,-2-12 0,-4 1 0,3-10 0,2 0 0,-1 0 0,4 10 0,-3-2 0,4 14 0,0-4 0,6 11 0,9 24 0,7 11 0,4 62 0,-7-48 0,-8 45 0,-7-72 0,0 21 0,-3-19 0,4-3 0,-12 2 0,2-14 0,-7 0 0,4-1 0,1-6 0,-5 2 0,4 1 0,-14 1 0,12 3 0,-8-2 0,-11 10 0,13-10 0,-14 7 0,15-6 0,6-2 0,-2-1 0,3 3 0,0-3 0,-3 8 0,2-4 0,-6 7 0,6-2 0,-7 9 0,6-5 0,1 1 0,2-6 0,6-8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6D8E6-762D-FE44-873C-62962030E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A820F60-B7D6-F240-9622-67E62ACD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E97D21-F2C9-5A4E-806F-BD8DECB4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BAEC9F-E302-A044-84A7-28DE64B5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10D5D1-A8EA-504C-9FB5-0E3464C9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9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0FD1E-D53F-154A-B85F-EEE7BEFD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8870A6-E830-8E46-B80E-ABF5E3DF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A0A5B6-EF81-3949-9DCA-7AB1EB3C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1C3923-8379-634A-A9BE-CC13DEFF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1705B8-77B8-3541-AE2C-A2E615E3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14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F3E3668-11B3-904C-97BE-9F91B2E8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6EAD2CB-7F89-AC41-8278-F65CE671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8087BA-9066-904F-B46E-CED6441E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5B41CB-FC79-3340-B054-8D0AC00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F2CAEE-6744-924B-A261-DB9438E9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33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762F-2D8E-9A4B-8134-D0967596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CFB1EB-9BAB-1E4B-8B49-07F1C652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D43176-F0AB-D443-B371-E99299C9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834C90-E8C4-944E-AFC2-F4179CCA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6E4C98-649E-2D4E-84A0-53AE1236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4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CD2A-BAB9-9041-A8EF-5F469577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E2806B3-3C13-B443-88AD-71A133D4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796251-4A77-9245-A94E-D8E8635A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844051F-7615-9E45-9A07-064AB735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FCBD63-2543-2B44-B361-833199FE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49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D1348-A829-9A40-96CC-F20DC388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2A259C-20AE-2741-B8AA-5C48B7B0E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2061EF-40B0-E646-8B20-A6203008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AD74F6-5506-624D-847C-E492083B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CCB7A7-EC6E-344B-B6D8-DF86704A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870CFC9-6665-124F-98EB-D8BE2D85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251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3EEC-1E28-C544-A753-9C7E2D15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9B3CC9-08DE-2447-A7B9-8C26407B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B52FEC-162E-D542-B66D-3CCCEAE2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5CBDD2B-0F2B-EF4D-8ACA-EE212BB91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32158A-0690-6B4F-8194-AE6C3AE25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EBAE538-13CC-CD4F-836E-1B094B9D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8E9C0F6-C4A8-6145-A7D8-56A4ADF3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A72262-CE03-FF47-A332-6C93BF03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67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BE6D6-FD0F-B44B-80EB-F1690C4C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275340B-2B48-EE4F-BC82-066A8204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5401206-BE9F-184B-B536-01458179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FBBF065-5901-6D49-B304-BDAB3A8A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9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5917B75-5E7F-984E-8D53-1EA0FFDF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ECADFE9-A4E6-7D45-893D-B21170CF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09B029A-6052-2B46-8F92-187F9B88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4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C4EA4-7CF1-2E4F-AB92-09F4825B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006D1-EC65-5A44-9199-B6087D1F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353237-A451-1A4F-AA9E-518A863A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C07193B-EA05-0741-845C-30926D47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6E85C26-AEE1-4544-A6DE-6B5333E8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1A6B6B-EF40-F844-BF1B-F836C6DD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9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02EBD-B66C-7746-95D4-64FA4F1E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21823EA-C4FA-4843-9683-2BAD51132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5F0163D-7C2E-A841-9110-1CE94764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50754F-D87C-C54B-A4AE-81E61B0E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BFACBC6-22D9-D447-823E-09D8E9BA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620A77-291D-DB4D-A7D0-9AB2988E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689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F513B80-08F3-1942-A25C-CACC1FD9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D3249E-D7F0-F246-904F-DF5628A1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C1FA90-2A7E-4344-8591-DA1728731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8D09-F59D-A142-9C47-09BC288FFDE7}" type="datetimeFigureOut">
              <a:rPr lang="da-DK" smtClean="0"/>
              <a:t>11.01.2022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8FAAE9-E981-7340-87CF-A72D9B7E5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97ED33-9FD5-A149-B6C9-359BCE951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4C5C-7034-3844-B850-C54B801E4F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3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9FC538-0C45-9A4E-A955-850936B2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pPr algn="l"/>
            <a:r>
              <a:rPr lang="da-DK" sz="8000">
                <a:solidFill>
                  <a:srgbClr val="FFFFFF"/>
                </a:solidFill>
              </a:rPr>
              <a:t>Pygame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28B9D0B-84FE-9B40-807E-D51E22E5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da-DK" sz="4400">
                <a:solidFill>
                  <a:srgbClr val="FFFFFF"/>
                </a:solidFill>
              </a:rPr>
              <a:t>Fun with programming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8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AF497-1F02-2D40-80D7-E173D2E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 start …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D857E02-82B7-334A-8ABA-0695A668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40" y="1829156"/>
            <a:ext cx="4189414" cy="2840281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13697E8-DCA3-2F46-8EDD-B2DFA207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53" y="1829156"/>
            <a:ext cx="3572756" cy="257707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AAA63F0E-799D-7340-B537-667AC3363B9E}"/>
              </a:ext>
            </a:extLst>
          </p:cNvPr>
          <p:cNvSpPr txBox="1"/>
          <p:nvPr/>
        </p:nvSpPr>
        <p:spPr>
          <a:xfrm>
            <a:off x="6759146" y="1235676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958 x 718</a:t>
            </a:r>
          </a:p>
        </p:txBody>
      </p:sp>
      <p:pic>
        <p:nvPicPr>
          <p:cNvPr id="12" name="Billede 11" descr="Et billede, der indeholder tekst&#10;&#10;Automatisk genereret beskrivelse">
            <a:extLst>
              <a:ext uri="{FF2B5EF4-FFF2-40B4-BE49-F238E27FC236}">
                <a16:creationId xmlns:a16="http://schemas.microsoft.com/office/drawing/2014/main" id="{1C0DD0A4-F097-6247-8789-B0C9F9B4A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7" y="4871876"/>
            <a:ext cx="8870871" cy="16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4E0B7-2F88-264C-82C1-5B20C2A4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Players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2014BF1-9D99-1944-A998-A1AE88D5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2" y="1263305"/>
            <a:ext cx="4095064" cy="3408864"/>
          </a:xfrm>
        </p:spPr>
      </p:pic>
      <p:grpSp>
        <p:nvGrpSpPr>
          <p:cNvPr id="10" name="Gruppe 9">
            <a:extLst>
              <a:ext uri="{FF2B5EF4-FFF2-40B4-BE49-F238E27FC236}">
                <a16:creationId xmlns:a16="http://schemas.microsoft.com/office/drawing/2014/main" id="{D24C9779-D1B8-884E-AC08-A324E707162B}"/>
              </a:ext>
            </a:extLst>
          </p:cNvPr>
          <p:cNvGrpSpPr/>
          <p:nvPr/>
        </p:nvGrpSpPr>
        <p:grpSpPr>
          <a:xfrm>
            <a:off x="6707214" y="780568"/>
            <a:ext cx="5484786" cy="4814126"/>
            <a:chOff x="4312079" y="1211189"/>
            <a:chExt cx="6042882" cy="5016497"/>
          </a:xfrm>
        </p:grpSpPr>
        <p:pic>
          <p:nvPicPr>
            <p:cNvPr id="7" name="Billede 6" descr="Et billede, der indeholder tekst&#10;&#10;Automatisk genereret beskrivelse">
              <a:extLst>
                <a:ext uri="{FF2B5EF4-FFF2-40B4-BE49-F238E27FC236}">
                  <a16:creationId xmlns:a16="http://schemas.microsoft.com/office/drawing/2014/main" id="{4667FF3A-5E83-634B-8A06-A5B13205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079" y="4223735"/>
              <a:ext cx="4856635" cy="2003951"/>
            </a:xfrm>
            <a:prstGeom prst="rect">
              <a:avLst/>
            </a:prstGeom>
          </p:spPr>
        </p:pic>
        <p:pic>
          <p:nvPicPr>
            <p:cNvPr id="9" name="Billede 8" descr="Et billede, der indeholder tekst&#10;&#10;Automatisk genereret beskrivelse">
              <a:extLst>
                <a:ext uri="{FF2B5EF4-FFF2-40B4-BE49-F238E27FC236}">
                  <a16:creationId xmlns:a16="http://schemas.microsoft.com/office/drawing/2014/main" id="{6444C9C1-C3F2-D346-9091-0FA9CD5EF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7968" y="1211189"/>
              <a:ext cx="5936993" cy="3000416"/>
            </a:xfrm>
            <a:prstGeom prst="rect">
              <a:avLst/>
            </a:prstGeom>
          </p:spPr>
        </p:pic>
      </p:grpSp>
      <p:pic>
        <p:nvPicPr>
          <p:cNvPr id="12" name="Billede 11" descr="Et billede, der indeholder bord&#10;&#10;Automatisk genereret beskrivelse">
            <a:extLst>
              <a:ext uri="{FF2B5EF4-FFF2-40B4-BE49-F238E27FC236}">
                <a16:creationId xmlns:a16="http://schemas.microsoft.com/office/drawing/2014/main" id="{9CC882B1-07F0-E642-A8AA-17075CB21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842" y="4931913"/>
            <a:ext cx="5177980" cy="1325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BB1EBF69-E133-4E46-BA32-B68AF71D9BA8}"/>
                  </a:ext>
                </a:extLst>
              </p14:cNvPr>
              <p14:cNvContentPartPr/>
              <p14:nvPr/>
            </p14:nvContentPartPr>
            <p14:xfrm>
              <a:off x="1378252" y="1218819"/>
              <a:ext cx="664920" cy="25920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BB1EBF69-E133-4E46-BA32-B68AF71D9B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252" y="1210179"/>
                <a:ext cx="6825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6C640946-89CF-954D-850E-4406FEA1014E}"/>
                  </a:ext>
                </a:extLst>
              </p14:cNvPr>
              <p14:cNvContentPartPr/>
              <p14:nvPr/>
            </p14:nvContentPartPr>
            <p14:xfrm>
              <a:off x="2131372" y="1170219"/>
              <a:ext cx="3925080" cy="394596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6C640946-89CF-954D-850E-4406FEA101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2372" y="1161579"/>
                <a:ext cx="3942720" cy="39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CA36168C-9B68-C04E-A2F6-DAD1EEF81D18}"/>
                  </a:ext>
                </a:extLst>
              </p14:cNvPr>
              <p14:cNvContentPartPr/>
              <p14:nvPr/>
            </p14:nvContentPartPr>
            <p14:xfrm>
              <a:off x="4220812" y="4927899"/>
              <a:ext cx="1087200" cy="38268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CA36168C-9B68-C04E-A2F6-DAD1EEF81D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2172" y="4918899"/>
                <a:ext cx="1104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680956DA-EEAE-B347-A8BD-BB6B701FBACC}"/>
                  </a:ext>
                </a:extLst>
              </p14:cNvPr>
              <p14:cNvContentPartPr/>
              <p14:nvPr/>
            </p14:nvContentPartPr>
            <p14:xfrm>
              <a:off x="4584412" y="1577379"/>
              <a:ext cx="2664720" cy="3377520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680956DA-EEAE-B347-A8BD-BB6B701FBA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75412" y="1568379"/>
                <a:ext cx="2682360" cy="33951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kstfelt 18">
            <a:extLst>
              <a:ext uri="{FF2B5EF4-FFF2-40B4-BE49-F238E27FC236}">
                <a16:creationId xmlns:a16="http://schemas.microsoft.com/office/drawing/2014/main" id="{535860A5-0008-8D43-94A4-37185AF22575}"/>
              </a:ext>
            </a:extLst>
          </p:cNvPr>
          <p:cNvSpPr txBox="1"/>
          <p:nvPr/>
        </p:nvSpPr>
        <p:spPr>
          <a:xfrm>
            <a:off x="4586910" y="801176"/>
            <a:ext cx="239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Players in the 1.Pos of the tracking-file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46353F13-158B-0342-A3F8-C7AC684A0100}"/>
              </a:ext>
            </a:extLst>
          </p:cNvPr>
          <p:cNvSpPr txBox="1"/>
          <p:nvPr/>
        </p:nvSpPr>
        <p:spPr>
          <a:xfrm>
            <a:off x="3382344" y="4363742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All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players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954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4E0B7-2F88-264C-82C1-5B20C2A4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Players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2014BF1-9D99-1944-A998-A1AE88D5A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2" y="1263305"/>
            <a:ext cx="4095064" cy="3408864"/>
          </a:xfrm>
        </p:spPr>
      </p:pic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6444C9C1-C3F2-D346-9091-0FA9CD5EF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95"/>
          <a:stretch/>
        </p:blipFill>
        <p:spPr>
          <a:xfrm>
            <a:off x="6606908" y="620152"/>
            <a:ext cx="5388676" cy="1517567"/>
          </a:xfrm>
          <a:prstGeom prst="rect">
            <a:avLst/>
          </a:prstGeom>
        </p:spPr>
      </p:pic>
      <p:pic>
        <p:nvPicPr>
          <p:cNvPr id="12" name="Billede 11" descr="Et billede, der indeholder bord&#10;&#10;Automatisk genereret beskrivelse">
            <a:extLst>
              <a:ext uri="{FF2B5EF4-FFF2-40B4-BE49-F238E27FC236}">
                <a16:creationId xmlns:a16="http://schemas.microsoft.com/office/drawing/2014/main" id="{9CC882B1-07F0-E642-A8AA-17075CB21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6" y="4009387"/>
            <a:ext cx="5177980" cy="1325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BB1EBF69-E133-4E46-BA32-B68AF71D9BA8}"/>
                  </a:ext>
                </a:extLst>
              </p14:cNvPr>
              <p14:cNvContentPartPr/>
              <p14:nvPr/>
            </p14:nvContentPartPr>
            <p14:xfrm>
              <a:off x="1378252" y="1218819"/>
              <a:ext cx="664920" cy="25920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BB1EBF69-E133-4E46-BA32-B68AF71D9B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252" y="1209806"/>
                <a:ext cx="682560" cy="27686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kstfelt 19">
            <a:extLst>
              <a:ext uri="{FF2B5EF4-FFF2-40B4-BE49-F238E27FC236}">
                <a16:creationId xmlns:a16="http://schemas.microsoft.com/office/drawing/2014/main" id="{46353F13-158B-0342-A3F8-C7AC684A0100}"/>
              </a:ext>
            </a:extLst>
          </p:cNvPr>
          <p:cNvSpPr txBox="1"/>
          <p:nvPr/>
        </p:nvSpPr>
        <p:spPr>
          <a:xfrm>
            <a:off x="3370638" y="3624086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All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players</a:t>
            </a:r>
            <a:endParaRPr lang="da-DK" dirty="0"/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F97FEEB-698F-3540-B1E3-A8052CBB4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730" y="2641345"/>
            <a:ext cx="5525602" cy="98274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DE999BF-CC2C-0749-B459-451113DFAC88}"/>
              </a:ext>
            </a:extLst>
          </p:cNvPr>
          <p:cNvSpPr txBox="1"/>
          <p:nvPr/>
        </p:nvSpPr>
        <p:spPr>
          <a:xfrm>
            <a:off x="3588978" y="996510"/>
            <a:ext cx="2920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Udfordring: Spilleren på 1.pos i </a:t>
            </a:r>
            <a:r>
              <a:rPr lang="da-DK" dirty="0" err="1"/>
              <a:t>trackingfilen</a:t>
            </a:r>
            <a:r>
              <a:rPr lang="da-DK" dirty="0"/>
              <a:t> kan være skiftet ud efter frame 69662. Det vil dog fremgå af format-specifikationen.</a:t>
            </a:r>
          </a:p>
        </p:txBody>
      </p:sp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D14A9B2-8590-0944-8E87-69177B55D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583" y="4574743"/>
            <a:ext cx="3848100" cy="1473200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D74CA3F1-CBD9-534E-B1F3-737B8F3A3C46}"/>
              </a:ext>
            </a:extLst>
          </p:cNvPr>
          <p:cNvSpPr txBox="1"/>
          <p:nvPr/>
        </p:nvSpPr>
        <p:spPr>
          <a:xfrm>
            <a:off x="6606908" y="3624086"/>
            <a:ext cx="422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Trackingfilen</a:t>
            </a:r>
            <a:r>
              <a:rPr lang="da-DK" dirty="0"/>
              <a:t> har pos for de 22 spillere. Men skiftes der ud vil det være en anden spiller som er på pos i </a:t>
            </a:r>
            <a:r>
              <a:rPr lang="da-DK" dirty="0" err="1"/>
              <a:t>csv</a:t>
            </a:r>
            <a:r>
              <a:rPr lang="da-DK" dirty="0"/>
              <a:t> filen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788AAD3D-293E-C64A-9BB3-885EE730419A}"/>
              </a:ext>
            </a:extLst>
          </p:cNvPr>
          <p:cNvSpPr txBox="1"/>
          <p:nvPr/>
        </p:nvSpPr>
        <p:spPr>
          <a:xfrm>
            <a:off x="6791583" y="2230052"/>
            <a:ext cx="170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Udskiftning?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7FF9A445-21DB-A84C-AE16-B0B92D8D8033}"/>
                  </a:ext>
                </a:extLst>
              </p14:cNvPr>
              <p14:cNvContentPartPr/>
              <p14:nvPr/>
            </p14:nvContentPartPr>
            <p14:xfrm>
              <a:off x="6368614" y="856732"/>
              <a:ext cx="428400" cy="2040840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7FF9A445-21DB-A84C-AE16-B0B92D8D80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9614" y="847732"/>
                <a:ext cx="446040" cy="20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4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felt 19">
            <a:extLst>
              <a:ext uri="{FF2B5EF4-FFF2-40B4-BE49-F238E27FC236}">
                <a16:creationId xmlns:a16="http://schemas.microsoft.com/office/drawing/2014/main" id="{46353F13-158B-0342-A3F8-C7AC684A0100}"/>
              </a:ext>
            </a:extLst>
          </p:cNvPr>
          <p:cNvSpPr txBox="1"/>
          <p:nvPr/>
        </p:nvSpPr>
        <p:spPr>
          <a:xfrm>
            <a:off x="479744" y="255538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All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players</a:t>
            </a:r>
            <a:endParaRPr lang="da-DK" dirty="0"/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611C93FA-A206-D748-BD9F-88311CB8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3" y="657166"/>
            <a:ext cx="6348309" cy="4623920"/>
          </a:xfrm>
          <a:prstGeom prst="rect">
            <a:avLst/>
          </a:prstGeom>
        </p:spPr>
      </p:pic>
      <p:pic>
        <p:nvPicPr>
          <p:cNvPr id="21" name="Billede 20" descr="Et billede, der indeholder bord&#10;&#10;Automatisk genereret beskrivelse">
            <a:extLst>
              <a:ext uri="{FF2B5EF4-FFF2-40B4-BE49-F238E27FC236}">
                <a16:creationId xmlns:a16="http://schemas.microsoft.com/office/drawing/2014/main" id="{7D781655-F3DB-044E-8EAC-580D5A00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09" y="345045"/>
            <a:ext cx="2287373" cy="5058613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BA4CCF83-9B26-974B-B493-B79F1620F020}"/>
              </a:ext>
            </a:extLst>
          </p:cNvPr>
          <p:cNvSpPr txBox="1"/>
          <p:nvPr/>
        </p:nvSpPr>
        <p:spPr>
          <a:xfrm>
            <a:off x="479744" y="5498757"/>
            <a:ext cx="592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How to </a:t>
            </a:r>
            <a:r>
              <a:rPr lang="da-DK" dirty="0" err="1"/>
              <a:t>pick</a:t>
            </a:r>
            <a:r>
              <a:rPr lang="da-DK" dirty="0"/>
              <a:t> </a:t>
            </a:r>
            <a:r>
              <a:rPr lang="da-DK" dirty="0" err="1"/>
              <a:t>playingplayers</a:t>
            </a:r>
            <a:r>
              <a:rPr lang="da-DK" dirty="0"/>
              <a:t> from all </a:t>
            </a:r>
            <a:r>
              <a:rPr lang="da-DK" dirty="0" err="1"/>
              <a:t>players</a:t>
            </a:r>
            <a:r>
              <a:rPr lang="da-DK" dirty="0"/>
              <a:t>? Has to </a:t>
            </a:r>
            <a:r>
              <a:rPr lang="da-DK" dirty="0" err="1"/>
              <a:t>be</a:t>
            </a:r>
            <a:r>
              <a:rPr lang="da-DK" dirty="0"/>
              <a:t> array of </a:t>
            </a:r>
            <a:r>
              <a:rPr lang="da-DK" dirty="0" err="1"/>
              <a:t>dicts</a:t>
            </a:r>
            <a:r>
              <a:rPr lang="da-DK" dirty="0"/>
              <a:t> (or </a:t>
            </a:r>
            <a:r>
              <a:rPr lang="da-DK" dirty="0" err="1"/>
              <a:t>objects</a:t>
            </a:r>
            <a:r>
              <a:rPr lang="da-DK" dirty="0"/>
              <a:t>)</a:t>
            </a:r>
          </a:p>
        </p:txBody>
      </p:sp>
      <p:pic>
        <p:nvPicPr>
          <p:cNvPr id="24" name="Billede 2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1FE4A67-DF29-B343-B0FB-BCD769DE6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53" y="5821922"/>
            <a:ext cx="4506573" cy="872240"/>
          </a:xfrm>
          <a:prstGeom prst="rect">
            <a:avLst/>
          </a:prstGeom>
        </p:spPr>
      </p:pic>
      <p:pic>
        <p:nvPicPr>
          <p:cNvPr id="26" name="Billede 2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D41F36A-EAC8-4641-B52B-D6FD40A7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16" y="5821922"/>
            <a:ext cx="4599078" cy="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3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50A9A0A-76F6-D04D-B98A-76BA2CE60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027" y="417148"/>
            <a:ext cx="7512802" cy="5759815"/>
          </a:xfrm>
        </p:spPr>
      </p:pic>
    </p:spTree>
    <p:extLst>
      <p:ext uri="{BB962C8B-B14F-4D97-AF65-F5344CB8AC3E}">
        <p14:creationId xmlns:p14="http://schemas.microsoft.com/office/powerpoint/2010/main" val="14319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101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Pygame</vt:lpstr>
      <vt:lpstr>En start …</vt:lpstr>
      <vt:lpstr>All Players</vt:lpstr>
      <vt:lpstr>All Players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Sofie Brosbøl Wulf</dc:creator>
  <cp:lastModifiedBy>Sofie Brosbøl Wulf</cp:lastModifiedBy>
  <cp:revision>5</cp:revision>
  <dcterms:created xsi:type="dcterms:W3CDTF">2022-01-11T11:45:10Z</dcterms:created>
  <dcterms:modified xsi:type="dcterms:W3CDTF">2022-01-13T20:06:19Z</dcterms:modified>
</cp:coreProperties>
</file>