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7"/>
  </p:notesMasterIdLst>
  <p:sldIdLst>
    <p:sldId id="281" r:id="rId3"/>
    <p:sldId id="550" r:id="rId4"/>
    <p:sldId id="551" r:id="rId5"/>
    <p:sldId id="552" r:id="rId6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58"/>
    <a:srgbClr val="D60093"/>
    <a:srgbClr val="FFCC00"/>
    <a:srgbClr val="006600"/>
    <a:srgbClr val="90AAB7"/>
    <a:srgbClr val="003399"/>
    <a:srgbClr val="99CCFF"/>
    <a:srgbClr val="0066FF"/>
    <a:srgbClr val="FF9900"/>
    <a:srgbClr val="B8C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4" autoAdjust="0"/>
    <p:restoredTop sz="96469" autoAdjust="0"/>
  </p:normalViewPr>
  <p:slideViewPr>
    <p:cSldViewPr>
      <p:cViewPr varScale="1">
        <p:scale>
          <a:sx n="77" d="100"/>
          <a:sy n="77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798C9A-41F2-44AE-A57B-0CE0C085AFCC}" type="datetimeFigureOut">
              <a:rPr lang="da-DK"/>
              <a:pPr>
                <a:defRPr/>
              </a:pPr>
              <a:t>18-11-2018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D5F31A5-5689-46FB-8C1C-5A4D9F26994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4812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itle"/>
          <p:cNvSpPr>
            <a:spLocks noChangeArrowheads="1"/>
          </p:cNvSpPr>
          <p:nvPr/>
        </p:nvSpPr>
        <p:spPr bwMode="auto">
          <a:xfrm>
            <a:off x="746125" y="1222375"/>
            <a:ext cx="81470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da-DK" sz="3600" b="1" dirty="0" smtClean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Opsætning </a:t>
            </a:r>
            <a:r>
              <a:rPr lang="da-DK" sz="3600" b="1" dirty="0" smtClean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af JMP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PageTitle"/>
          <p:cNvSpPr>
            <a:spLocks noChangeArrowheads="1"/>
          </p:cNvSpPr>
          <p:nvPr/>
        </p:nvSpPr>
        <p:spPr bwMode="auto">
          <a:xfrm>
            <a:off x="1187450" y="115888"/>
            <a:ext cx="77771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da-DK" altLang="da-DK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Opsætning | Windows specific</a:t>
            </a:r>
            <a:endParaRPr lang="da-DK" altLang="da-DK" sz="1400">
              <a:solidFill>
                <a:srgbClr val="FFC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0" y="0"/>
            <a:ext cx="11160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637CB568-ECFE-4888-B1FA-004424D8CFCE}" type="slidenum">
              <a:rPr lang="da-DK" altLang="da-DK" sz="2800" b="1">
                <a:solidFill>
                  <a:srgbClr val="90AAB7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50000"/>
                </a:spcBef>
              </a:pPr>
              <a:t>2</a:t>
            </a:fld>
            <a:endParaRPr lang="da-DK" altLang="da-DK" sz="2800" b="1">
              <a:solidFill>
                <a:srgbClr val="90AAB7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257300"/>
            <a:ext cx="3313113" cy="5265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a-DK" altLang="da-DK" sz="3600" b="1" smtClean="0">
                <a:solidFill>
                  <a:schemeClr val="tx2"/>
                </a:solidFill>
              </a:rPr>
              <a:t>Kun for PC: </a:t>
            </a:r>
            <a:r>
              <a:rPr lang="da-DK" altLang="da-DK" sz="1400" b="1" smtClean="0">
                <a:solidFill>
                  <a:schemeClr val="tx2"/>
                </a:solidFill>
              </a:rPr>
              <a:t>File/Preferences/Windows specific</a:t>
            </a:r>
          </a:p>
          <a:p>
            <a:pPr marL="0" indent="0" eaLnBrk="1" hangingPunct="1">
              <a:buFontTx/>
              <a:buNone/>
            </a:pPr>
            <a:r>
              <a:rPr lang="da-DK" altLang="da-DK" sz="1400" b="1" smtClean="0">
                <a:solidFill>
                  <a:schemeClr val="tx2"/>
                </a:solidFill>
              </a:rPr>
              <a:t>Vælg Never i den rullemenu, der hedder Auto-Hide menu and toolbars</a:t>
            </a:r>
          </a:p>
          <a:p>
            <a:pPr marL="0" indent="0" eaLnBrk="1" hangingPunct="1">
              <a:buFontTx/>
              <a:buNone/>
            </a:pPr>
            <a:endParaRPr lang="da-DK" altLang="da-DK" sz="1200" b="1" smtClean="0">
              <a:solidFill>
                <a:schemeClr val="tx2"/>
              </a:solidFill>
            </a:endParaRPr>
          </a:p>
        </p:txBody>
      </p:sp>
      <p:pic>
        <p:nvPicPr>
          <p:cNvPr id="205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258888"/>
            <a:ext cx="48180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203575" y="2708275"/>
            <a:ext cx="2984500" cy="14414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PageTitle"/>
          <p:cNvSpPr>
            <a:spLocks noChangeArrowheads="1"/>
          </p:cNvSpPr>
          <p:nvPr/>
        </p:nvSpPr>
        <p:spPr bwMode="auto">
          <a:xfrm>
            <a:off x="1187450" y="115888"/>
            <a:ext cx="77771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da-DK" altLang="da-DK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Opsætning | Platform distribution</a:t>
            </a:r>
            <a:endParaRPr lang="da-DK" altLang="da-DK" sz="1400">
              <a:solidFill>
                <a:srgbClr val="FFC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0" y="0"/>
            <a:ext cx="11160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C5651BCF-DB75-4194-99B2-48A3930B391C}" type="slidenum">
              <a:rPr lang="da-DK" altLang="da-DK" sz="2800" b="1">
                <a:solidFill>
                  <a:srgbClr val="90AAB7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50000"/>
                </a:spcBef>
              </a:pPr>
              <a:t>3</a:t>
            </a:fld>
            <a:endParaRPr lang="da-DK" altLang="da-DK" sz="2800" b="1">
              <a:solidFill>
                <a:srgbClr val="90AAB7"/>
              </a:solidFill>
              <a:latin typeface="Tahoma" panose="020B0604030504040204" pitchFamily="34" charset="0"/>
            </a:endParaRPr>
          </a:p>
        </p:txBody>
      </p:sp>
      <p:pic>
        <p:nvPicPr>
          <p:cNvPr id="30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268413"/>
            <a:ext cx="773906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300192" y="371703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PageTitle"/>
          <p:cNvSpPr>
            <a:spLocks noChangeArrowheads="1"/>
          </p:cNvSpPr>
          <p:nvPr/>
        </p:nvSpPr>
        <p:spPr bwMode="auto">
          <a:xfrm>
            <a:off x="1187450" y="115888"/>
            <a:ext cx="77771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da-DK" altLang="da-DK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Opsætning | Platform 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Distribution summary statistics</a:t>
            </a:r>
            <a:endParaRPr lang="da-DK" altLang="da-DK" sz="1400">
              <a:solidFill>
                <a:srgbClr val="FFC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Text Box 9"/>
          <p:cNvSpPr txBox="1">
            <a:spLocks noChangeArrowheads="1"/>
          </p:cNvSpPr>
          <p:nvPr/>
        </p:nvSpPr>
        <p:spPr bwMode="auto">
          <a:xfrm>
            <a:off x="0" y="0"/>
            <a:ext cx="11160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6629CDA3-9E8A-4CBA-90AB-4BBCA2DC977F}" type="slidenum">
              <a:rPr lang="da-DK" altLang="da-DK" sz="2800" b="1">
                <a:solidFill>
                  <a:srgbClr val="90AAB7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50000"/>
                </a:spcBef>
              </a:pPr>
              <a:t>4</a:t>
            </a:fld>
            <a:endParaRPr lang="da-DK" altLang="da-DK" sz="2800" b="1">
              <a:solidFill>
                <a:srgbClr val="90AAB7"/>
              </a:solidFill>
              <a:latin typeface="Tahoma" panose="020B0604030504040204" pitchFamily="34" charset="0"/>
            </a:endParaRPr>
          </a:p>
        </p:txBody>
      </p:sp>
      <p:pic>
        <p:nvPicPr>
          <p:cNvPr id="410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268413"/>
            <a:ext cx="773906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5592</TotalTime>
  <Words>38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Tahoma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birkir.gretarsson</dc:creator>
  <cp:lastModifiedBy>AIO PC Autologon</cp:lastModifiedBy>
  <cp:revision>399</cp:revision>
  <cp:lastPrinted>2014-08-15T21:58:46Z</cp:lastPrinted>
  <dcterms:created xsi:type="dcterms:W3CDTF">2011-02-21T15:53:28Z</dcterms:created>
  <dcterms:modified xsi:type="dcterms:W3CDTF">2018-11-18T08:50:39Z</dcterms:modified>
</cp:coreProperties>
</file>