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33"/>
  </p:notesMasterIdLst>
  <p:sldIdLst>
    <p:sldId id="256" r:id="rId2"/>
    <p:sldId id="276" r:id="rId3"/>
    <p:sldId id="257" r:id="rId4"/>
    <p:sldId id="272" r:id="rId5"/>
    <p:sldId id="264" r:id="rId6"/>
    <p:sldId id="259" r:id="rId7"/>
    <p:sldId id="258" r:id="rId8"/>
    <p:sldId id="265" r:id="rId9"/>
    <p:sldId id="266" r:id="rId10"/>
    <p:sldId id="280" r:id="rId11"/>
    <p:sldId id="268" r:id="rId12"/>
    <p:sldId id="269" r:id="rId13"/>
    <p:sldId id="281" r:id="rId14"/>
    <p:sldId id="270" r:id="rId15"/>
    <p:sldId id="282" r:id="rId16"/>
    <p:sldId id="283" r:id="rId17"/>
    <p:sldId id="267" r:id="rId18"/>
    <p:sldId id="260" r:id="rId19"/>
    <p:sldId id="262" r:id="rId20"/>
    <p:sldId id="284" r:id="rId21"/>
    <p:sldId id="271" r:id="rId22"/>
    <p:sldId id="273" r:id="rId23"/>
    <p:sldId id="274" r:id="rId24"/>
    <p:sldId id="275" r:id="rId25"/>
    <p:sldId id="277" r:id="rId26"/>
    <p:sldId id="261" r:id="rId27"/>
    <p:sldId id="263" r:id="rId28"/>
    <p:sldId id="285" r:id="rId29"/>
    <p:sldId id="286" r:id="rId30"/>
    <p:sldId id="279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18F38D-9EFD-4D72-8031-38CB4FF41E8F}">
          <p14:sldIdLst>
            <p14:sldId id="256"/>
            <p14:sldId id="276"/>
            <p14:sldId id="257"/>
            <p14:sldId id="272"/>
          </p14:sldIdLst>
        </p14:section>
        <p14:section name="Summary Section" id="{59F652FC-7FA9-49B3-ADF5-2CD302EE0896}">
          <p14:sldIdLst>
            <p14:sldId id="264"/>
          </p14:sldIdLst>
        </p14:section>
        <p14:section name="The Language" id="{306DC1A3-24DA-4C8F-B2B7-2335FBC5756F}">
          <p14:sldIdLst>
            <p14:sldId id="259"/>
            <p14:sldId id="258"/>
            <p14:sldId id="265"/>
            <p14:sldId id="266"/>
            <p14:sldId id="280"/>
            <p14:sldId id="268"/>
            <p14:sldId id="269"/>
            <p14:sldId id="281"/>
            <p14:sldId id="270"/>
            <p14:sldId id="282"/>
            <p14:sldId id="283"/>
            <p14:sldId id="267"/>
          </p14:sldIdLst>
        </p14:section>
        <p14:section name="The Environment" id="{ABBA5014-DCBB-4E56-9D1B-FD40495E7BC4}">
          <p14:sldIdLst>
            <p14:sldId id="260"/>
            <p14:sldId id="262"/>
            <p14:sldId id="284"/>
            <p14:sldId id="271"/>
            <p14:sldId id="273"/>
            <p14:sldId id="274"/>
            <p14:sldId id="275"/>
            <p14:sldId id="277"/>
          </p14:sldIdLst>
        </p14:section>
        <p14:section name="Frameworks, Libraries, Practices" id="{EB991AAE-261D-4DF5-AE77-989AEC106A2A}">
          <p14:sldIdLst>
            <p14:sldId id="261"/>
            <p14:sldId id="263"/>
            <p14:sldId id="285"/>
            <p14:sldId id="286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31A"/>
    <a:srgbClr val="40261C"/>
    <a:srgbClr val="2A1F18"/>
    <a:srgbClr val="2A2019"/>
    <a:srgbClr val="FFCA08"/>
    <a:srgbClr val="E5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6927" autoAdjust="0"/>
  </p:normalViewPr>
  <p:slideViewPr>
    <p:cSldViewPr snapToGrid="0">
      <p:cViewPr varScale="1">
        <p:scale>
          <a:sx n="68" d="100"/>
          <a:sy n="68" d="100"/>
        </p:scale>
        <p:origin x="966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CB701-3B40-4D2E-836F-C94F2FF676D7}" type="doc">
      <dgm:prSet loTypeId="urn:microsoft.com/office/officeart/2005/8/layout/cycle5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BD231E-AFBB-4DB7-B8D9-50657D82A95D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DCD29666-F51B-4D12-B791-E9A1E3D00E29}" type="parTrans" cxnId="{37BE7BF3-F9BC-4777-890B-50395B60BA7D}">
      <dgm:prSet/>
      <dgm:spPr/>
      <dgm:t>
        <a:bodyPr/>
        <a:lstStyle/>
        <a:p>
          <a:endParaRPr lang="en-US"/>
        </a:p>
      </dgm:t>
    </dgm:pt>
    <dgm:pt modelId="{78C57A24-96B3-4FCF-BC03-1B8471233AE2}" type="sibTrans" cxnId="{37BE7BF3-F9BC-4777-890B-50395B60BA7D}">
      <dgm:prSet/>
      <dgm:spPr/>
      <dgm:t>
        <a:bodyPr/>
        <a:lstStyle/>
        <a:p>
          <a:endParaRPr lang="en-US"/>
        </a:p>
      </dgm:t>
    </dgm:pt>
    <dgm:pt modelId="{217FB7E6-3C3B-4B58-8BF6-264C7A367690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64747DC2-E324-4F5C-ABD5-DA05FAC9D5D9}" type="parTrans" cxnId="{EE040D57-A259-4980-BCCB-9DE9C124717A}">
      <dgm:prSet/>
      <dgm:spPr/>
      <dgm:t>
        <a:bodyPr/>
        <a:lstStyle/>
        <a:p>
          <a:endParaRPr lang="en-US"/>
        </a:p>
      </dgm:t>
    </dgm:pt>
    <dgm:pt modelId="{7926FDF7-AF6D-4046-B1D4-37D86A3E3016}" type="sibTrans" cxnId="{EE040D57-A259-4980-BCCB-9DE9C124717A}">
      <dgm:prSet/>
      <dgm:spPr/>
      <dgm:t>
        <a:bodyPr/>
        <a:lstStyle/>
        <a:p>
          <a:endParaRPr lang="en-US"/>
        </a:p>
      </dgm:t>
    </dgm:pt>
    <dgm:pt modelId="{21E2126D-6488-4B2D-B186-2EEBFC54E8ED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6ACB9D64-53D2-4D9E-9321-F7B33A50CD31}" type="parTrans" cxnId="{BD1AAD92-951B-44DA-9B6C-F908C5756C98}">
      <dgm:prSet/>
      <dgm:spPr/>
      <dgm:t>
        <a:bodyPr/>
        <a:lstStyle/>
        <a:p>
          <a:endParaRPr lang="en-US"/>
        </a:p>
      </dgm:t>
    </dgm:pt>
    <dgm:pt modelId="{966E4BA2-1688-49E7-B970-5F7158B66795}" type="sibTrans" cxnId="{BD1AAD92-951B-44DA-9B6C-F908C5756C98}">
      <dgm:prSet/>
      <dgm:spPr/>
      <dgm:t>
        <a:bodyPr/>
        <a:lstStyle/>
        <a:p>
          <a:endParaRPr lang="en-US"/>
        </a:p>
      </dgm:t>
    </dgm:pt>
    <dgm:pt modelId="{B4D6A67F-5DDC-48C7-9738-F622E756E7E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A5B97F49-1A9A-4533-919C-862782D13D22}" type="parTrans" cxnId="{421CC415-44FD-46F0-8043-5E59BF9CB944}">
      <dgm:prSet/>
      <dgm:spPr/>
      <dgm:t>
        <a:bodyPr/>
        <a:lstStyle/>
        <a:p>
          <a:endParaRPr lang="en-US"/>
        </a:p>
      </dgm:t>
    </dgm:pt>
    <dgm:pt modelId="{6F7D9BF3-FB07-424C-8945-E6F3F6133511}" type="sibTrans" cxnId="{421CC415-44FD-46F0-8043-5E59BF9CB944}">
      <dgm:prSet/>
      <dgm:spPr/>
      <dgm:t>
        <a:bodyPr/>
        <a:lstStyle/>
        <a:p>
          <a:endParaRPr lang="en-US"/>
        </a:p>
      </dgm:t>
    </dgm:pt>
    <dgm:pt modelId="{CB9627CC-14EE-4541-9EDB-BF47A97D5C5D}" type="pres">
      <dgm:prSet presAssocID="{D64CB701-3B40-4D2E-836F-C94F2FF676D7}" presName="cycle" presStyleCnt="0">
        <dgm:presLayoutVars>
          <dgm:dir/>
          <dgm:resizeHandles val="exact"/>
        </dgm:presLayoutVars>
      </dgm:prSet>
      <dgm:spPr/>
    </dgm:pt>
    <dgm:pt modelId="{7E8376E1-35D6-4BCA-8CB3-F0CDF4AFC7C9}" type="pres">
      <dgm:prSet presAssocID="{D7BD231E-AFBB-4DB7-B8D9-50657D82A95D}" presName="node" presStyleLbl="node1" presStyleIdx="0" presStyleCnt="4">
        <dgm:presLayoutVars>
          <dgm:bulletEnabled val="1"/>
        </dgm:presLayoutVars>
      </dgm:prSet>
      <dgm:spPr/>
    </dgm:pt>
    <dgm:pt modelId="{F1BC4AEB-F05D-444B-9E91-9D1F878E2511}" type="pres">
      <dgm:prSet presAssocID="{D7BD231E-AFBB-4DB7-B8D9-50657D82A95D}" presName="spNode" presStyleCnt="0"/>
      <dgm:spPr/>
    </dgm:pt>
    <dgm:pt modelId="{03C4A183-D58B-4B78-8283-70FCC0DC43DB}" type="pres">
      <dgm:prSet presAssocID="{78C57A24-96B3-4FCF-BC03-1B8471233AE2}" presName="sibTrans" presStyleLbl="sibTrans1D1" presStyleIdx="0" presStyleCnt="4"/>
      <dgm:spPr/>
    </dgm:pt>
    <dgm:pt modelId="{4C478AB8-DD04-4EF0-A962-51FFD2046CB1}" type="pres">
      <dgm:prSet presAssocID="{217FB7E6-3C3B-4B58-8BF6-264C7A367690}" presName="node" presStyleLbl="node1" presStyleIdx="1" presStyleCnt="4">
        <dgm:presLayoutVars>
          <dgm:bulletEnabled val="1"/>
        </dgm:presLayoutVars>
      </dgm:prSet>
      <dgm:spPr/>
    </dgm:pt>
    <dgm:pt modelId="{D8DFBA55-B644-42CE-A957-95967D1E26A9}" type="pres">
      <dgm:prSet presAssocID="{217FB7E6-3C3B-4B58-8BF6-264C7A367690}" presName="spNode" presStyleCnt="0"/>
      <dgm:spPr/>
    </dgm:pt>
    <dgm:pt modelId="{E3B4A658-6F75-45C4-8D73-BFF8F2F125B1}" type="pres">
      <dgm:prSet presAssocID="{7926FDF7-AF6D-4046-B1D4-37D86A3E3016}" presName="sibTrans" presStyleLbl="sibTrans1D1" presStyleIdx="1" presStyleCnt="4"/>
      <dgm:spPr/>
    </dgm:pt>
    <dgm:pt modelId="{014C434D-701B-4CB6-BC6C-A8E94E145013}" type="pres">
      <dgm:prSet presAssocID="{21E2126D-6488-4B2D-B186-2EEBFC54E8ED}" presName="node" presStyleLbl="node1" presStyleIdx="2" presStyleCnt="4">
        <dgm:presLayoutVars>
          <dgm:bulletEnabled val="1"/>
        </dgm:presLayoutVars>
      </dgm:prSet>
      <dgm:spPr/>
    </dgm:pt>
    <dgm:pt modelId="{2E2241BA-5186-46E2-980D-AC585BA1039D}" type="pres">
      <dgm:prSet presAssocID="{21E2126D-6488-4B2D-B186-2EEBFC54E8ED}" presName="spNode" presStyleCnt="0"/>
      <dgm:spPr/>
    </dgm:pt>
    <dgm:pt modelId="{8AE3B925-D33E-4936-9CE7-30C4AFF9BF50}" type="pres">
      <dgm:prSet presAssocID="{966E4BA2-1688-49E7-B970-5F7158B66795}" presName="sibTrans" presStyleLbl="sibTrans1D1" presStyleIdx="2" presStyleCnt="4"/>
      <dgm:spPr/>
    </dgm:pt>
    <dgm:pt modelId="{7C0FFBC3-B87A-40C7-8938-087EDF0E6E5F}" type="pres">
      <dgm:prSet presAssocID="{B4D6A67F-5DDC-48C7-9738-F622E756E7E4}" presName="node" presStyleLbl="node1" presStyleIdx="3" presStyleCnt="4">
        <dgm:presLayoutVars>
          <dgm:bulletEnabled val="1"/>
        </dgm:presLayoutVars>
      </dgm:prSet>
      <dgm:spPr/>
    </dgm:pt>
    <dgm:pt modelId="{0AA23FA4-3304-480B-8869-17F60FCEC7CB}" type="pres">
      <dgm:prSet presAssocID="{B4D6A67F-5DDC-48C7-9738-F622E756E7E4}" presName="spNode" presStyleCnt="0"/>
      <dgm:spPr/>
    </dgm:pt>
    <dgm:pt modelId="{9774DF18-4047-41AE-96F0-5DEA993DDA9D}" type="pres">
      <dgm:prSet presAssocID="{6F7D9BF3-FB07-424C-8945-E6F3F6133511}" presName="sibTrans" presStyleLbl="sibTrans1D1" presStyleIdx="3" presStyleCnt="4"/>
      <dgm:spPr/>
    </dgm:pt>
  </dgm:ptLst>
  <dgm:cxnLst>
    <dgm:cxn modelId="{421CC415-44FD-46F0-8043-5E59BF9CB944}" srcId="{D64CB701-3B40-4D2E-836F-C94F2FF676D7}" destId="{B4D6A67F-5DDC-48C7-9738-F622E756E7E4}" srcOrd="3" destOrd="0" parTransId="{A5B97F49-1A9A-4533-919C-862782D13D22}" sibTransId="{6F7D9BF3-FB07-424C-8945-E6F3F6133511}"/>
    <dgm:cxn modelId="{B0239A32-8096-4A0C-871D-6224B38C0B1F}" type="presOf" srcId="{78C57A24-96B3-4FCF-BC03-1B8471233AE2}" destId="{03C4A183-D58B-4B78-8283-70FCC0DC43DB}" srcOrd="0" destOrd="0" presId="urn:microsoft.com/office/officeart/2005/8/layout/cycle5"/>
    <dgm:cxn modelId="{96CEB643-BABA-4182-943C-2A7D330A86AB}" type="presOf" srcId="{D64CB701-3B40-4D2E-836F-C94F2FF676D7}" destId="{CB9627CC-14EE-4541-9EDB-BF47A97D5C5D}" srcOrd="0" destOrd="0" presId="urn:microsoft.com/office/officeart/2005/8/layout/cycle5"/>
    <dgm:cxn modelId="{8094F046-47DD-40A6-978B-E517DABA2A4C}" type="presOf" srcId="{966E4BA2-1688-49E7-B970-5F7158B66795}" destId="{8AE3B925-D33E-4936-9CE7-30C4AFF9BF50}" srcOrd="0" destOrd="0" presId="urn:microsoft.com/office/officeart/2005/8/layout/cycle5"/>
    <dgm:cxn modelId="{EE040D57-A259-4980-BCCB-9DE9C124717A}" srcId="{D64CB701-3B40-4D2E-836F-C94F2FF676D7}" destId="{217FB7E6-3C3B-4B58-8BF6-264C7A367690}" srcOrd="1" destOrd="0" parTransId="{64747DC2-E324-4F5C-ABD5-DA05FAC9D5D9}" sibTransId="{7926FDF7-AF6D-4046-B1D4-37D86A3E3016}"/>
    <dgm:cxn modelId="{A2EBEA58-5962-4EEE-B7F3-6FA5D7D3A316}" type="presOf" srcId="{7926FDF7-AF6D-4046-B1D4-37D86A3E3016}" destId="{E3B4A658-6F75-45C4-8D73-BFF8F2F125B1}" srcOrd="0" destOrd="0" presId="urn:microsoft.com/office/officeart/2005/8/layout/cycle5"/>
    <dgm:cxn modelId="{110BF384-F004-4874-8FC8-799CC172B939}" type="presOf" srcId="{21E2126D-6488-4B2D-B186-2EEBFC54E8ED}" destId="{014C434D-701B-4CB6-BC6C-A8E94E145013}" srcOrd="0" destOrd="0" presId="urn:microsoft.com/office/officeart/2005/8/layout/cycle5"/>
    <dgm:cxn modelId="{BD1AAD92-951B-44DA-9B6C-F908C5756C98}" srcId="{D64CB701-3B40-4D2E-836F-C94F2FF676D7}" destId="{21E2126D-6488-4B2D-B186-2EEBFC54E8ED}" srcOrd="2" destOrd="0" parTransId="{6ACB9D64-53D2-4D9E-9321-F7B33A50CD31}" sibTransId="{966E4BA2-1688-49E7-B970-5F7158B66795}"/>
    <dgm:cxn modelId="{BD7B4698-22B8-408E-A7EA-B3FDF92E300A}" type="presOf" srcId="{217FB7E6-3C3B-4B58-8BF6-264C7A367690}" destId="{4C478AB8-DD04-4EF0-A962-51FFD2046CB1}" srcOrd="0" destOrd="0" presId="urn:microsoft.com/office/officeart/2005/8/layout/cycle5"/>
    <dgm:cxn modelId="{51BC30A4-34FE-42C2-AE0D-64F3B776D05A}" type="presOf" srcId="{B4D6A67F-5DDC-48C7-9738-F622E756E7E4}" destId="{7C0FFBC3-B87A-40C7-8938-087EDF0E6E5F}" srcOrd="0" destOrd="0" presId="urn:microsoft.com/office/officeart/2005/8/layout/cycle5"/>
    <dgm:cxn modelId="{58FD2CC7-7127-4581-8824-BE62FDFBD2D7}" type="presOf" srcId="{D7BD231E-AFBB-4DB7-B8D9-50657D82A95D}" destId="{7E8376E1-35D6-4BCA-8CB3-F0CDF4AFC7C9}" srcOrd="0" destOrd="0" presId="urn:microsoft.com/office/officeart/2005/8/layout/cycle5"/>
    <dgm:cxn modelId="{6F0FE3CE-9C73-4CD0-AA07-E1BB8DA0DD96}" type="presOf" srcId="{6F7D9BF3-FB07-424C-8945-E6F3F6133511}" destId="{9774DF18-4047-41AE-96F0-5DEA993DDA9D}" srcOrd="0" destOrd="0" presId="urn:microsoft.com/office/officeart/2005/8/layout/cycle5"/>
    <dgm:cxn modelId="{37BE7BF3-F9BC-4777-890B-50395B60BA7D}" srcId="{D64CB701-3B40-4D2E-836F-C94F2FF676D7}" destId="{D7BD231E-AFBB-4DB7-B8D9-50657D82A95D}" srcOrd="0" destOrd="0" parTransId="{DCD29666-F51B-4D12-B791-E9A1E3D00E29}" sibTransId="{78C57A24-96B3-4FCF-BC03-1B8471233AE2}"/>
    <dgm:cxn modelId="{777F8608-099D-4D87-92B5-7159FA3C7C98}" type="presParOf" srcId="{CB9627CC-14EE-4541-9EDB-BF47A97D5C5D}" destId="{7E8376E1-35D6-4BCA-8CB3-F0CDF4AFC7C9}" srcOrd="0" destOrd="0" presId="urn:microsoft.com/office/officeart/2005/8/layout/cycle5"/>
    <dgm:cxn modelId="{06A2BB72-90BE-41D9-9028-4470C389DD86}" type="presParOf" srcId="{CB9627CC-14EE-4541-9EDB-BF47A97D5C5D}" destId="{F1BC4AEB-F05D-444B-9E91-9D1F878E2511}" srcOrd="1" destOrd="0" presId="urn:microsoft.com/office/officeart/2005/8/layout/cycle5"/>
    <dgm:cxn modelId="{D035781B-17F0-4C7D-AFC3-16AA6D0E304F}" type="presParOf" srcId="{CB9627CC-14EE-4541-9EDB-BF47A97D5C5D}" destId="{03C4A183-D58B-4B78-8283-70FCC0DC43DB}" srcOrd="2" destOrd="0" presId="urn:microsoft.com/office/officeart/2005/8/layout/cycle5"/>
    <dgm:cxn modelId="{A38F466D-6F9A-493B-9745-A4DBD83E3CED}" type="presParOf" srcId="{CB9627CC-14EE-4541-9EDB-BF47A97D5C5D}" destId="{4C478AB8-DD04-4EF0-A962-51FFD2046CB1}" srcOrd="3" destOrd="0" presId="urn:microsoft.com/office/officeart/2005/8/layout/cycle5"/>
    <dgm:cxn modelId="{FF616D86-CBB1-4A65-961B-E966DE7BAFF9}" type="presParOf" srcId="{CB9627CC-14EE-4541-9EDB-BF47A97D5C5D}" destId="{D8DFBA55-B644-42CE-A957-95967D1E26A9}" srcOrd="4" destOrd="0" presId="urn:microsoft.com/office/officeart/2005/8/layout/cycle5"/>
    <dgm:cxn modelId="{53351D43-69CF-4482-A255-84AB3EFD373A}" type="presParOf" srcId="{CB9627CC-14EE-4541-9EDB-BF47A97D5C5D}" destId="{E3B4A658-6F75-45C4-8D73-BFF8F2F125B1}" srcOrd="5" destOrd="0" presId="urn:microsoft.com/office/officeart/2005/8/layout/cycle5"/>
    <dgm:cxn modelId="{EB2EE879-B575-494B-928D-2EDAD694C999}" type="presParOf" srcId="{CB9627CC-14EE-4541-9EDB-BF47A97D5C5D}" destId="{014C434D-701B-4CB6-BC6C-A8E94E145013}" srcOrd="6" destOrd="0" presId="urn:microsoft.com/office/officeart/2005/8/layout/cycle5"/>
    <dgm:cxn modelId="{9B9277ED-7CDF-4189-875A-BEAAFE1E988E}" type="presParOf" srcId="{CB9627CC-14EE-4541-9EDB-BF47A97D5C5D}" destId="{2E2241BA-5186-46E2-980D-AC585BA1039D}" srcOrd="7" destOrd="0" presId="urn:microsoft.com/office/officeart/2005/8/layout/cycle5"/>
    <dgm:cxn modelId="{37798071-D87F-4713-8B77-EA74C49061EB}" type="presParOf" srcId="{CB9627CC-14EE-4541-9EDB-BF47A97D5C5D}" destId="{8AE3B925-D33E-4936-9CE7-30C4AFF9BF50}" srcOrd="8" destOrd="0" presId="urn:microsoft.com/office/officeart/2005/8/layout/cycle5"/>
    <dgm:cxn modelId="{EBD80BE1-99E9-4A34-A9E1-766C50B1FF82}" type="presParOf" srcId="{CB9627CC-14EE-4541-9EDB-BF47A97D5C5D}" destId="{7C0FFBC3-B87A-40C7-8938-087EDF0E6E5F}" srcOrd="9" destOrd="0" presId="urn:microsoft.com/office/officeart/2005/8/layout/cycle5"/>
    <dgm:cxn modelId="{C4F78016-8BF6-4917-9DDB-C1881A084267}" type="presParOf" srcId="{CB9627CC-14EE-4541-9EDB-BF47A97D5C5D}" destId="{0AA23FA4-3304-480B-8869-17F60FCEC7CB}" srcOrd="10" destOrd="0" presId="urn:microsoft.com/office/officeart/2005/8/layout/cycle5"/>
    <dgm:cxn modelId="{938689E3-56FF-4167-9DBF-16B6F528458B}" type="presParOf" srcId="{CB9627CC-14EE-4541-9EDB-BF47A97D5C5D}" destId="{9774DF18-4047-41AE-96F0-5DEA993DDA9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376E1-35D6-4BCA-8CB3-F0CDF4AFC7C9}">
      <dsp:nvSpPr>
        <dsp:cNvPr id="0" name=""/>
        <dsp:cNvSpPr/>
      </dsp:nvSpPr>
      <dsp:spPr>
        <a:xfrm>
          <a:off x="2113731" y="158"/>
          <a:ext cx="1322436" cy="85958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</a:p>
      </dsp:txBody>
      <dsp:txXfrm>
        <a:off x="2155692" y="42119"/>
        <a:ext cx="1238514" cy="775661"/>
      </dsp:txXfrm>
    </dsp:sp>
    <dsp:sp modelId="{03C4A183-D58B-4B78-8283-70FCC0DC43DB}">
      <dsp:nvSpPr>
        <dsp:cNvPr id="0" name=""/>
        <dsp:cNvSpPr/>
      </dsp:nvSpPr>
      <dsp:spPr>
        <a:xfrm>
          <a:off x="1354933" y="429950"/>
          <a:ext cx="2840031" cy="2840031"/>
        </a:xfrm>
        <a:custGeom>
          <a:avLst/>
          <a:gdLst/>
          <a:ahLst/>
          <a:cxnLst/>
          <a:rect l="0" t="0" r="0" b="0"/>
          <a:pathLst>
            <a:path>
              <a:moveTo>
                <a:pt x="2263754" y="277846"/>
              </a:moveTo>
              <a:arcTo wR="1420015" hR="1420015" stAng="18387232" swAng="1633569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78AB8-DD04-4EF0-A962-51FFD2046CB1}">
      <dsp:nvSpPr>
        <dsp:cNvPr id="0" name=""/>
        <dsp:cNvSpPr/>
      </dsp:nvSpPr>
      <dsp:spPr>
        <a:xfrm>
          <a:off x="3533746" y="1420174"/>
          <a:ext cx="1322436" cy="8595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</a:t>
          </a:r>
        </a:p>
      </dsp:txBody>
      <dsp:txXfrm>
        <a:off x="3575707" y="1462135"/>
        <a:ext cx="1238514" cy="775661"/>
      </dsp:txXfrm>
    </dsp:sp>
    <dsp:sp modelId="{E3B4A658-6F75-45C4-8D73-BFF8F2F125B1}">
      <dsp:nvSpPr>
        <dsp:cNvPr id="0" name=""/>
        <dsp:cNvSpPr/>
      </dsp:nvSpPr>
      <dsp:spPr>
        <a:xfrm>
          <a:off x="1354933" y="429950"/>
          <a:ext cx="2840031" cy="2840031"/>
        </a:xfrm>
        <a:custGeom>
          <a:avLst/>
          <a:gdLst/>
          <a:ahLst/>
          <a:cxnLst/>
          <a:rect l="0" t="0" r="0" b="0"/>
          <a:pathLst>
            <a:path>
              <a:moveTo>
                <a:pt x="2692821" y="2049627"/>
              </a:moveTo>
              <a:arcTo wR="1420015" hR="1420015" stAng="1579199" swAng="1633569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C434D-701B-4CB6-BC6C-A8E94E145013}">
      <dsp:nvSpPr>
        <dsp:cNvPr id="0" name=""/>
        <dsp:cNvSpPr/>
      </dsp:nvSpPr>
      <dsp:spPr>
        <a:xfrm>
          <a:off x="2113731" y="2840190"/>
          <a:ext cx="1322436" cy="85958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</a:t>
          </a:r>
        </a:p>
      </dsp:txBody>
      <dsp:txXfrm>
        <a:off x="2155692" y="2882151"/>
        <a:ext cx="1238514" cy="775661"/>
      </dsp:txXfrm>
    </dsp:sp>
    <dsp:sp modelId="{8AE3B925-D33E-4936-9CE7-30C4AFF9BF50}">
      <dsp:nvSpPr>
        <dsp:cNvPr id="0" name=""/>
        <dsp:cNvSpPr/>
      </dsp:nvSpPr>
      <dsp:spPr>
        <a:xfrm>
          <a:off x="1354933" y="429950"/>
          <a:ext cx="2840031" cy="2840031"/>
        </a:xfrm>
        <a:custGeom>
          <a:avLst/>
          <a:gdLst/>
          <a:ahLst/>
          <a:cxnLst/>
          <a:rect l="0" t="0" r="0" b="0"/>
          <a:pathLst>
            <a:path>
              <a:moveTo>
                <a:pt x="576277" y="2562184"/>
              </a:moveTo>
              <a:arcTo wR="1420015" hR="1420015" stAng="7587232" swAng="1633569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FFBC3-B87A-40C7-8938-087EDF0E6E5F}">
      <dsp:nvSpPr>
        <dsp:cNvPr id="0" name=""/>
        <dsp:cNvSpPr/>
      </dsp:nvSpPr>
      <dsp:spPr>
        <a:xfrm>
          <a:off x="693715" y="1420174"/>
          <a:ext cx="1322436" cy="85958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</a:t>
          </a:r>
        </a:p>
      </dsp:txBody>
      <dsp:txXfrm>
        <a:off x="735676" y="1462135"/>
        <a:ext cx="1238514" cy="775661"/>
      </dsp:txXfrm>
    </dsp:sp>
    <dsp:sp modelId="{9774DF18-4047-41AE-96F0-5DEA993DDA9D}">
      <dsp:nvSpPr>
        <dsp:cNvPr id="0" name=""/>
        <dsp:cNvSpPr/>
      </dsp:nvSpPr>
      <dsp:spPr>
        <a:xfrm>
          <a:off x="1354933" y="429950"/>
          <a:ext cx="2840031" cy="2840031"/>
        </a:xfrm>
        <a:custGeom>
          <a:avLst/>
          <a:gdLst/>
          <a:ahLst/>
          <a:cxnLst/>
          <a:rect l="0" t="0" r="0" b="0"/>
          <a:pathLst>
            <a:path>
              <a:moveTo>
                <a:pt x="147210" y="790403"/>
              </a:moveTo>
              <a:arcTo wR="1420015" hR="1420015" stAng="12379199" swAng="1633569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86CB2-EFE4-4CF5-9843-8A80F455D95F}" type="datetimeFigureOut">
              <a:rPr lang="en-US" smtClean="0"/>
              <a:t>2018-02-19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32D67-9AD2-4C70-B659-72E400C8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4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and another are the objects from the previous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4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20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302-style functional programming is supported, but not enforced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41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are simply functions attached to an object</a:t>
            </a:r>
          </a:p>
          <a:p>
            <a:r>
              <a:rPr lang="en-US" dirty="0"/>
              <a:t>they are run with the enclosing object as execution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3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7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are simply functions attached to an object</a:t>
            </a:r>
          </a:p>
          <a:p>
            <a:r>
              <a:rPr lang="en-US" dirty="0"/>
              <a:t>they are run with the enclosing object as execution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80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are simply functions attached to an object</a:t>
            </a:r>
          </a:p>
          <a:p>
            <a:r>
              <a:rPr lang="en-US" dirty="0"/>
              <a:t>they are run with the enclosing object as execution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5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String subset </a:t>
            </a:r>
            <a:r>
              <a:rPr lang="en-US"/>
              <a:t>of JS object/array </a:t>
            </a:r>
            <a:r>
              <a:rPr lang="en-US" dirty="0"/>
              <a:t>literal used to store data in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35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mention strict mode / automatic variable declaration on window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8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way variables created without “</a:t>
            </a:r>
            <a:r>
              <a:rPr lang="en-US" dirty="0" err="1"/>
              <a:t>var</a:t>
            </a:r>
            <a:r>
              <a:rPr lang="en-US" dirty="0"/>
              <a:t>” are always attached to the window (potential source of bugs)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0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to the location bar and make reference to </a:t>
            </a:r>
            <a:r>
              <a:rPr lang="en-US" dirty="0" err="1"/>
              <a:t>window.location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 history of JS, Netscape, the browser, etc. Mention node.js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1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are simply functions attached to an object</a:t>
            </a:r>
          </a:p>
          <a:p>
            <a:r>
              <a:rPr lang="en-US" dirty="0"/>
              <a:t>they are run with the enclosing object as execution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2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DOM exists outside of the browser and HTML many XML parsers use it</a:t>
            </a:r>
          </a:p>
          <a:p>
            <a:r>
              <a:rPr lang="en-US" dirty="0"/>
              <a:t>Don’t confuse the DOM Node object with Node.js (the similarity is a coincidence)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3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7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5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</a:t>
            </a: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, and </a:t>
            </a:r>
            <a:r>
              <a:rPr lang="en-US" dirty="0" err="1"/>
              <a:t>requestAnimationFrame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16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9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difference between a library and a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7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jQuery was more necessary back when browsers weren’t adhering to ES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92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are simply functions attached to an object</a:t>
            </a:r>
          </a:p>
          <a:p>
            <a:r>
              <a:rPr lang="en-US" dirty="0"/>
              <a:t>they are run with the enclosing object as execution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6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are simply functions attached to an object</a:t>
            </a:r>
          </a:p>
          <a:p>
            <a:r>
              <a:rPr lang="en-US" dirty="0"/>
              <a:t>they are run with the enclosing object as execution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2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 is not clearly defined… anywhere</a:t>
            </a:r>
          </a:p>
          <a:p>
            <a:r>
              <a:rPr lang="en-US" dirty="0"/>
              <a:t>Helps avoid the mess that comes from not clearly separating GUI code from program logic</a:t>
            </a:r>
          </a:p>
          <a:p>
            <a:r>
              <a:rPr lang="en-US" dirty="0"/>
              <a:t>View and controller are usually code, model is either an object in memory, DB entry(</a:t>
            </a:r>
            <a:r>
              <a:rPr lang="en-US" dirty="0" err="1"/>
              <a:t>ies</a:t>
            </a:r>
            <a:r>
              <a:rPr lang="en-US" dirty="0"/>
              <a:t>), or a </a:t>
            </a:r>
            <a:r>
              <a:rPr lang="en-US"/>
              <a:t>remote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2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7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95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 students to open the developer console in their browser of choice to try some of this</a:t>
            </a:r>
          </a:p>
          <a:p>
            <a:r>
              <a:rPr lang="en-US" dirty="0"/>
              <a:t>Mention to avoid 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Number ==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754 double-precision (64-bit) binary floating-point (i.e. a double in java)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literals can use either double or single quotes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 are objects, like in Java, and have similar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prop not a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3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 are actually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2D67-9AD2-4C70-B659-72E400C87B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2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6EB960C-D723-49F5-88DE-01C70E12D8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5" b="3646"/>
          <a:stretch/>
        </p:blipFill>
        <p:spPr>
          <a:xfrm>
            <a:off x="482353" y="461639"/>
            <a:ext cx="11227294" cy="58947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80000"/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2018-02-19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McGill Science Computer Taskforce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-179194"/>
            <a:ext cx="838199" cy="767687"/>
          </a:xfrm>
        </p:spPr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DF088B-1EDC-4E24-83E7-D604616D3FEE}"/>
              </a:ext>
            </a:extLst>
          </p:cNvPr>
          <p:cNvGrpSpPr/>
          <p:nvPr/>
        </p:nvGrpSpPr>
        <p:grpSpPr>
          <a:xfrm>
            <a:off x="10437812" y="457507"/>
            <a:ext cx="685800" cy="685493"/>
            <a:chOff x="7949154" y="184214"/>
            <a:chExt cx="1054571" cy="10541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F1CAF7-25D0-409B-B3A5-2E9F58E720B2}"/>
                </a:ext>
              </a:extLst>
            </p:cNvPr>
            <p:cNvSpPr/>
            <p:nvPr/>
          </p:nvSpPr>
          <p:spPr>
            <a:xfrm>
              <a:off x="7949154" y="184214"/>
              <a:ext cx="1054571" cy="1054100"/>
            </a:xfrm>
            <a:custGeom>
              <a:avLst/>
              <a:gdLst/>
              <a:ahLst/>
              <a:cxnLst/>
              <a:rect l="0" t="0" r="0" b="0"/>
              <a:pathLst>
                <a:path w="1054570" h="1054100">
                  <a:moveTo>
                    <a:pt x="1817" y="1054852"/>
                  </a:moveTo>
                  <a:cubicBezTo>
                    <a:pt x="1448" y="1053882"/>
                    <a:pt x="1306" y="816459"/>
                    <a:pt x="1503" y="527248"/>
                  </a:cubicBezTo>
                  <a:lnTo>
                    <a:pt x="1867" y="1414"/>
                  </a:lnTo>
                  <a:lnTo>
                    <a:pt x="530056" y="1414"/>
                  </a:lnTo>
                  <a:lnTo>
                    <a:pt x="1058249" y="1414"/>
                  </a:lnTo>
                  <a:lnTo>
                    <a:pt x="1058249" y="528664"/>
                  </a:lnTo>
                  <a:lnTo>
                    <a:pt x="1058249" y="1055914"/>
                  </a:lnTo>
                  <a:lnTo>
                    <a:pt x="530369" y="1056267"/>
                  </a:lnTo>
                  <a:cubicBezTo>
                    <a:pt x="108801" y="1056550"/>
                    <a:pt x="2353" y="1056267"/>
                    <a:pt x="1817" y="1054852"/>
                  </a:cubicBezTo>
                  <a:close/>
                </a:path>
              </a:pathLst>
            </a:custGeom>
            <a:solidFill>
              <a:srgbClr val="FFCA08"/>
            </a:solidFill>
            <a:ln w="188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5166AB-24D1-4822-9303-AC245137D2AB}"/>
                </a:ext>
              </a:extLst>
            </p:cNvPr>
            <p:cNvSpPr/>
            <p:nvPr/>
          </p:nvSpPr>
          <p:spPr>
            <a:xfrm>
              <a:off x="8230509" y="668349"/>
              <a:ext cx="292230" cy="482600"/>
            </a:xfrm>
            <a:custGeom>
              <a:avLst/>
              <a:gdLst/>
              <a:ahLst/>
              <a:cxnLst/>
              <a:rect l="0" t="0" r="0" b="0"/>
              <a:pathLst>
                <a:path w="292230" h="482600">
                  <a:moveTo>
                    <a:pt x="113652" y="486060"/>
                  </a:moveTo>
                  <a:cubicBezTo>
                    <a:pt x="111315" y="485311"/>
                    <a:pt x="106223" y="484164"/>
                    <a:pt x="102335" y="483512"/>
                  </a:cubicBezTo>
                  <a:cubicBezTo>
                    <a:pt x="85865" y="480752"/>
                    <a:pt x="60708" y="468986"/>
                    <a:pt x="44886" y="456643"/>
                  </a:cubicBezTo>
                  <a:cubicBezTo>
                    <a:pt x="29761" y="444841"/>
                    <a:pt x="7906" y="418765"/>
                    <a:pt x="4846" y="408868"/>
                  </a:cubicBezTo>
                  <a:cubicBezTo>
                    <a:pt x="4305" y="407119"/>
                    <a:pt x="3228" y="405684"/>
                    <a:pt x="2450" y="405684"/>
                  </a:cubicBezTo>
                  <a:cubicBezTo>
                    <a:pt x="1671" y="405684"/>
                    <a:pt x="1236" y="403975"/>
                    <a:pt x="1484" y="401883"/>
                  </a:cubicBezTo>
                  <a:cubicBezTo>
                    <a:pt x="1858" y="398688"/>
                    <a:pt x="4654" y="396444"/>
                    <a:pt x="18899" y="387887"/>
                  </a:cubicBezTo>
                  <a:cubicBezTo>
                    <a:pt x="28234" y="382287"/>
                    <a:pt x="36638" y="377000"/>
                    <a:pt x="37579" y="376146"/>
                  </a:cubicBezTo>
                  <a:cubicBezTo>
                    <a:pt x="38519" y="375286"/>
                    <a:pt x="39667" y="374589"/>
                    <a:pt x="40127" y="374589"/>
                  </a:cubicBezTo>
                  <a:cubicBezTo>
                    <a:pt x="40592" y="374589"/>
                    <a:pt x="48794" y="369817"/>
                    <a:pt x="58362" y="363984"/>
                  </a:cubicBezTo>
                  <a:cubicBezTo>
                    <a:pt x="67924" y="358157"/>
                    <a:pt x="76758" y="353385"/>
                    <a:pt x="77992" y="353385"/>
                  </a:cubicBezTo>
                  <a:cubicBezTo>
                    <a:pt x="79221" y="353385"/>
                    <a:pt x="80631" y="354659"/>
                    <a:pt x="81122" y="356211"/>
                  </a:cubicBezTo>
                  <a:cubicBezTo>
                    <a:pt x="81617" y="357767"/>
                    <a:pt x="82548" y="359041"/>
                    <a:pt x="83185" y="359041"/>
                  </a:cubicBezTo>
                  <a:cubicBezTo>
                    <a:pt x="83827" y="359041"/>
                    <a:pt x="84753" y="360628"/>
                    <a:pt x="85238" y="362574"/>
                  </a:cubicBezTo>
                  <a:cubicBezTo>
                    <a:pt x="85729" y="364515"/>
                    <a:pt x="86750" y="366107"/>
                    <a:pt x="87514" y="366107"/>
                  </a:cubicBezTo>
                  <a:cubicBezTo>
                    <a:pt x="88277" y="366107"/>
                    <a:pt x="88904" y="366810"/>
                    <a:pt x="88904" y="367669"/>
                  </a:cubicBezTo>
                  <a:cubicBezTo>
                    <a:pt x="88904" y="369944"/>
                    <a:pt x="96914" y="380022"/>
                    <a:pt x="104211" y="386922"/>
                  </a:cubicBezTo>
                  <a:cubicBezTo>
                    <a:pt x="119710" y="401579"/>
                    <a:pt x="141716" y="406189"/>
                    <a:pt x="164102" y="399472"/>
                  </a:cubicBezTo>
                  <a:cubicBezTo>
                    <a:pt x="174979" y="396212"/>
                    <a:pt x="180592" y="392158"/>
                    <a:pt x="186569" y="383267"/>
                  </a:cubicBezTo>
                  <a:cubicBezTo>
                    <a:pt x="196885" y="367917"/>
                    <a:pt x="196379" y="378369"/>
                    <a:pt x="196379" y="181018"/>
                  </a:cubicBezTo>
                  <a:lnTo>
                    <a:pt x="196379" y="4173"/>
                  </a:lnTo>
                  <a:lnTo>
                    <a:pt x="200005" y="2793"/>
                  </a:lnTo>
                  <a:cubicBezTo>
                    <a:pt x="202078" y="2005"/>
                    <a:pt x="222320" y="1414"/>
                    <a:pt x="247209" y="1414"/>
                  </a:cubicBezTo>
                  <a:cubicBezTo>
                    <a:pt x="282819" y="1414"/>
                    <a:pt x="291081" y="1777"/>
                    <a:pt x="292421" y="3395"/>
                  </a:cubicBezTo>
                  <a:cubicBezTo>
                    <a:pt x="293655" y="4876"/>
                    <a:pt x="293959" y="51276"/>
                    <a:pt x="293640" y="189626"/>
                  </a:cubicBezTo>
                  <a:cubicBezTo>
                    <a:pt x="293246" y="360745"/>
                    <a:pt x="293033" y="374538"/>
                    <a:pt x="290712" y="383070"/>
                  </a:cubicBezTo>
                  <a:cubicBezTo>
                    <a:pt x="286616" y="398082"/>
                    <a:pt x="283673" y="407670"/>
                    <a:pt x="282465" y="409924"/>
                  </a:cubicBezTo>
                  <a:cubicBezTo>
                    <a:pt x="281838" y="411092"/>
                    <a:pt x="280022" y="414908"/>
                    <a:pt x="278424" y="418406"/>
                  </a:cubicBezTo>
                  <a:cubicBezTo>
                    <a:pt x="270455" y="435864"/>
                    <a:pt x="253727" y="454924"/>
                    <a:pt x="236954" y="465650"/>
                  </a:cubicBezTo>
                  <a:cubicBezTo>
                    <a:pt x="232601" y="468430"/>
                    <a:pt x="228500" y="470709"/>
                    <a:pt x="227842" y="470709"/>
                  </a:cubicBezTo>
                  <a:cubicBezTo>
                    <a:pt x="227180" y="470709"/>
                    <a:pt x="225900" y="471452"/>
                    <a:pt x="224990" y="472357"/>
                  </a:cubicBezTo>
                  <a:cubicBezTo>
                    <a:pt x="222381" y="474965"/>
                    <a:pt x="203585" y="481308"/>
                    <a:pt x="186246" y="485428"/>
                  </a:cubicBezTo>
                  <a:cubicBezTo>
                    <a:pt x="175480" y="487990"/>
                    <a:pt x="121110" y="488465"/>
                    <a:pt x="113652" y="486060"/>
                  </a:cubicBezTo>
                  <a:close/>
                </a:path>
              </a:pathLst>
            </a:custGeom>
            <a:solidFill>
              <a:srgbClr val="000000"/>
            </a:solidFill>
            <a:ln w="188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E67BB39-6833-4F0E-83DF-AC100CDD37CD}"/>
                </a:ext>
              </a:extLst>
            </p:cNvPr>
            <p:cNvSpPr/>
            <p:nvPr/>
          </p:nvSpPr>
          <p:spPr>
            <a:xfrm>
              <a:off x="8581033" y="663220"/>
              <a:ext cx="343053" cy="482600"/>
            </a:xfrm>
            <a:custGeom>
              <a:avLst/>
              <a:gdLst/>
              <a:ahLst/>
              <a:cxnLst/>
              <a:rect l="0" t="0" r="0" b="0"/>
              <a:pathLst>
                <a:path w="343053" h="482600">
                  <a:moveTo>
                    <a:pt x="157677" y="492756"/>
                  </a:moveTo>
                  <a:cubicBezTo>
                    <a:pt x="148342" y="492250"/>
                    <a:pt x="138916" y="491098"/>
                    <a:pt x="136727" y="490198"/>
                  </a:cubicBezTo>
                  <a:cubicBezTo>
                    <a:pt x="134537" y="489298"/>
                    <a:pt x="130719" y="488560"/>
                    <a:pt x="128242" y="488565"/>
                  </a:cubicBezTo>
                  <a:cubicBezTo>
                    <a:pt x="123781" y="488570"/>
                    <a:pt x="113931" y="485811"/>
                    <a:pt x="104950" y="482030"/>
                  </a:cubicBezTo>
                  <a:cubicBezTo>
                    <a:pt x="102397" y="480958"/>
                    <a:pt x="99302" y="480079"/>
                    <a:pt x="98068" y="480079"/>
                  </a:cubicBezTo>
                  <a:cubicBezTo>
                    <a:pt x="94877" y="480079"/>
                    <a:pt x="65488" y="465103"/>
                    <a:pt x="59480" y="460417"/>
                  </a:cubicBezTo>
                  <a:cubicBezTo>
                    <a:pt x="56709" y="458254"/>
                    <a:pt x="53377" y="455914"/>
                    <a:pt x="52072" y="455206"/>
                  </a:cubicBezTo>
                  <a:cubicBezTo>
                    <a:pt x="47061" y="452502"/>
                    <a:pt x="28417" y="434609"/>
                    <a:pt x="21014" y="425405"/>
                  </a:cubicBezTo>
                  <a:cubicBezTo>
                    <a:pt x="12544" y="414872"/>
                    <a:pt x="1409" y="397510"/>
                    <a:pt x="1414" y="394831"/>
                  </a:cubicBezTo>
                  <a:cubicBezTo>
                    <a:pt x="1414" y="393906"/>
                    <a:pt x="4726" y="391237"/>
                    <a:pt x="8777" y="388907"/>
                  </a:cubicBezTo>
                  <a:cubicBezTo>
                    <a:pt x="12827" y="386572"/>
                    <a:pt x="19027" y="382953"/>
                    <a:pt x="22561" y="380860"/>
                  </a:cubicBezTo>
                  <a:cubicBezTo>
                    <a:pt x="26096" y="378768"/>
                    <a:pt x="30581" y="376190"/>
                    <a:pt x="32523" y="375133"/>
                  </a:cubicBezTo>
                  <a:cubicBezTo>
                    <a:pt x="37312" y="372530"/>
                    <a:pt x="63480" y="357185"/>
                    <a:pt x="67880" y="354400"/>
                  </a:cubicBezTo>
                  <a:cubicBezTo>
                    <a:pt x="69821" y="353172"/>
                    <a:pt x="73159" y="351398"/>
                    <a:pt x="75293" y="350463"/>
                  </a:cubicBezTo>
                  <a:cubicBezTo>
                    <a:pt x="78792" y="348931"/>
                    <a:pt x="79414" y="349108"/>
                    <a:pt x="81654" y="352303"/>
                  </a:cubicBezTo>
                  <a:cubicBezTo>
                    <a:pt x="108379" y="390317"/>
                    <a:pt x="134456" y="405981"/>
                    <a:pt x="173706" y="407583"/>
                  </a:cubicBezTo>
                  <a:cubicBezTo>
                    <a:pt x="185802" y="408078"/>
                    <a:pt x="192052" y="407654"/>
                    <a:pt x="199162" y="405859"/>
                  </a:cubicBezTo>
                  <a:cubicBezTo>
                    <a:pt x="219899" y="400633"/>
                    <a:pt x="235702" y="389609"/>
                    <a:pt x="241876" y="376058"/>
                  </a:cubicBezTo>
                  <a:cubicBezTo>
                    <a:pt x="246098" y="366794"/>
                    <a:pt x="246144" y="347996"/>
                    <a:pt x="241962" y="338620"/>
                  </a:cubicBezTo>
                  <a:cubicBezTo>
                    <a:pt x="235186" y="323421"/>
                    <a:pt x="217250" y="310224"/>
                    <a:pt x="183840" y="295849"/>
                  </a:cubicBezTo>
                  <a:cubicBezTo>
                    <a:pt x="181114" y="294677"/>
                    <a:pt x="174551" y="291760"/>
                    <a:pt x="169246" y="289365"/>
                  </a:cubicBezTo>
                  <a:cubicBezTo>
                    <a:pt x="163942" y="286969"/>
                    <a:pt x="159229" y="285013"/>
                    <a:pt x="158774" y="285013"/>
                  </a:cubicBezTo>
                  <a:cubicBezTo>
                    <a:pt x="158319" y="285013"/>
                    <a:pt x="154708" y="283491"/>
                    <a:pt x="150744" y="281636"/>
                  </a:cubicBezTo>
                  <a:cubicBezTo>
                    <a:pt x="146779" y="279781"/>
                    <a:pt x="140352" y="276880"/>
                    <a:pt x="136464" y="275192"/>
                  </a:cubicBezTo>
                  <a:cubicBezTo>
                    <a:pt x="127225" y="271174"/>
                    <a:pt x="119670" y="267519"/>
                    <a:pt x="118786" y="266635"/>
                  </a:cubicBezTo>
                  <a:cubicBezTo>
                    <a:pt x="118396" y="266245"/>
                    <a:pt x="115853" y="264754"/>
                    <a:pt x="113132" y="263319"/>
                  </a:cubicBezTo>
                  <a:cubicBezTo>
                    <a:pt x="102164" y="257547"/>
                    <a:pt x="99241" y="255697"/>
                    <a:pt x="88385" y="247675"/>
                  </a:cubicBezTo>
                  <a:cubicBezTo>
                    <a:pt x="67976" y="232603"/>
                    <a:pt x="51445" y="213851"/>
                    <a:pt x="43410" y="196666"/>
                  </a:cubicBezTo>
                  <a:cubicBezTo>
                    <a:pt x="41954" y="193552"/>
                    <a:pt x="39865" y="189322"/>
                    <a:pt x="38763" y="187259"/>
                  </a:cubicBezTo>
                  <a:cubicBezTo>
                    <a:pt x="37666" y="185197"/>
                    <a:pt x="36766" y="181983"/>
                    <a:pt x="36766" y="180118"/>
                  </a:cubicBezTo>
                  <a:cubicBezTo>
                    <a:pt x="36766" y="178257"/>
                    <a:pt x="36129" y="176094"/>
                    <a:pt x="35350" y="175316"/>
                  </a:cubicBezTo>
                  <a:cubicBezTo>
                    <a:pt x="31426" y="171399"/>
                    <a:pt x="28442" y="127556"/>
                    <a:pt x="31031" y="111852"/>
                  </a:cubicBezTo>
                  <a:cubicBezTo>
                    <a:pt x="35714" y="83436"/>
                    <a:pt x="46920" y="61272"/>
                    <a:pt x="66312" y="42070"/>
                  </a:cubicBezTo>
                  <a:cubicBezTo>
                    <a:pt x="91130" y="17491"/>
                    <a:pt x="122755" y="4576"/>
                    <a:pt x="165454" y="1579"/>
                  </a:cubicBezTo>
                  <a:cubicBezTo>
                    <a:pt x="180209" y="548"/>
                    <a:pt x="218463" y="4541"/>
                    <a:pt x="224450" y="7746"/>
                  </a:cubicBezTo>
                  <a:cubicBezTo>
                    <a:pt x="226124" y="8640"/>
                    <a:pt x="228804" y="9373"/>
                    <a:pt x="230407" y="9373"/>
                  </a:cubicBezTo>
                  <a:cubicBezTo>
                    <a:pt x="233143" y="9373"/>
                    <a:pt x="247115" y="15196"/>
                    <a:pt x="256667" y="20316"/>
                  </a:cubicBezTo>
                  <a:cubicBezTo>
                    <a:pt x="260975" y="22626"/>
                    <a:pt x="278370" y="35399"/>
                    <a:pt x="283538" y="40049"/>
                  </a:cubicBezTo>
                  <a:cubicBezTo>
                    <a:pt x="292251" y="47883"/>
                    <a:pt x="312528" y="74833"/>
                    <a:pt x="312528" y="78579"/>
                  </a:cubicBezTo>
                  <a:cubicBezTo>
                    <a:pt x="312528" y="80292"/>
                    <a:pt x="307057" y="85564"/>
                    <a:pt x="305186" y="85655"/>
                  </a:cubicBezTo>
                  <a:cubicBezTo>
                    <a:pt x="304650" y="85680"/>
                    <a:pt x="299239" y="89082"/>
                    <a:pt x="293166" y="93211"/>
                  </a:cubicBezTo>
                  <a:cubicBezTo>
                    <a:pt x="287093" y="97336"/>
                    <a:pt x="278077" y="103219"/>
                    <a:pt x="273131" y="106282"/>
                  </a:cubicBezTo>
                  <a:cubicBezTo>
                    <a:pt x="268186" y="109345"/>
                    <a:pt x="262689" y="112807"/>
                    <a:pt x="260909" y="113975"/>
                  </a:cubicBezTo>
                  <a:cubicBezTo>
                    <a:pt x="247383" y="122856"/>
                    <a:pt x="240025" y="126854"/>
                    <a:pt x="238377" y="126217"/>
                  </a:cubicBezTo>
                  <a:cubicBezTo>
                    <a:pt x="237315" y="125813"/>
                    <a:pt x="234104" y="121956"/>
                    <a:pt x="231247" y="117645"/>
                  </a:cubicBezTo>
                  <a:cubicBezTo>
                    <a:pt x="214337" y="92185"/>
                    <a:pt x="184457" y="80105"/>
                    <a:pt x="158921" y="88405"/>
                  </a:cubicBezTo>
                  <a:cubicBezTo>
                    <a:pt x="154349" y="89896"/>
                    <a:pt x="148559" y="92155"/>
                    <a:pt x="146061" y="93434"/>
                  </a:cubicBezTo>
                  <a:cubicBezTo>
                    <a:pt x="140034" y="96512"/>
                    <a:pt x="130512" y="107470"/>
                    <a:pt x="129374" y="112641"/>
                  </a:cubicBezTo>
                  <a:cubicBezTo>
                    <a:pt x="128879" y="114910"/>
                    <a:pt x="127882" y="117129"/>
                    <a:pt x="127164" y="117574"/>
                  </a:cubicBezTo>
                  <a:cubicBezTo>
                    <a:pt x="126446" y="118018"/>
                    <a:pt x="125860" y="123270"/>
                    <a:pt x="125860" y="129250"/>
                  </a:cubicBezTo>
                  <a:cubicBezTo>
                    <a:pt x="125860" y="147511"/>
                    <a:pt x="131523" y="158257"/>
                    <a:pt x="147234" y="169817"/>
                  </a:cubicBezTo>
                  <a:cubicBezTo>
                    <a:pt x="154122" y="174881"/>
                    <a:pt x="173272" y="185041"/>
                    <a:pt x="185959" y="190353"/>
                  </a:cubicBezTo>
                  <a:cubicBezTo>
                    <a:pt x="187516" y="191005"/>
                    <a:pt x="193129" y="193487"/>
                    <a:pt x="198434" y="195867"/>
                  </a:cubicBezTo>
                  <a:cubicBezTo>
                    <a:pt x="203738" y="198248"/>
                    <a:pt x="208350" y="200199"/>
                    <a:pt x="208684" y="200199"/>
                  </a:cubicBezTo>
                  <a:cubicBezTo>
                    <a:pt x="209574" y="200199"/>
                    <a:pt x="226797" y="208170"/>
                    <a:pt x="238993" y="214230"/>
                  </a:cubicBezTo>
                  <a:cubicBezTo>
                    <a:pt x="294744" y="241923"/>
                    <a:pt x="319850" y="265396"/>
                    <a:pt x="335101" y="304093"/>
                  </a:cubicBezTo>
                  <a:cubicBezTo>
                    <a:pt x="338373" y="312393"/>
                    <a:pt x="340805" y="324235"/>
                    <a:pt x="342302" y="339115"/>
                  </a:cubicBezTo>
                  <a:cubicBezTo>
                    <a:pt x="344628" y="362330"/>
                    <a:pt x="341660" y="390064"/>
                    <a:pt x="335152" y="405870"/>
                  </a:cubicBezTo>
                  <a:cubicBezTo>
                    <a:pt x="327188" y="425203"/>
                    <a:pt x="317817" y="439482"/>
                    <a:pt x="305874" y="450475"/>
                  </a:cubicBezTo>
                  <a:cubicBezTo>
                    <a:pt x="296003" y="459558"/>
                    <a:pt x="287154" y="466483"/>
                    <a:pt x="283750" y="467781"/>
                  </a:cubicBezTo>
                  <a:cubicBezTo>
                    <a:pt x="282122" y="468403"/>
                    <a:pt x="280453" y="469353"/>
                    <a:pt x="280044" y="469899"/>
                  </a:cubicBezTo>
                  <a:cubicBezTo>
                    <a:pt x="278840" y="471497"/>
                    <a:pt x="261268" y="479867"/>
                    <a:pt x="257011" y="480878"/>
                  </a:cubicBezTo>
                  <a:cubicBezTo>
                    <a:pt x="254861" y="481388"/>
                    <a:pt x="252758" y="482369"/>
                    <a:pt x="252328" y="483061"/>
                  </a:cubicBezTo>
                  <a:cubicBezTo>
                    <a:pt x="251903" y="483754"/>
                    <a:pt x="250245" y="484320"/>
                    <a:pt x="248642" y="484320"/>
                  </a:cubicBezTo>
                  <a:cubicBezTo>
                    <a:pt x="247044" y="484320"/>
                    <a:pt x="242786" y="485250"/>
                    <a:pt x="239181" y="486387"/>
                  </a:cubicBezTo>
                  <a:cubicBezTo>
                    <a:pt x="220031" y="492432"/>
                    <a:pt x="192022" y="494621"/>
                    <a:pt x="157677" y="492756"/>
                  </a:cubicBezTo>
                  <a:close/>
                </a:path>
              </a:pathLst>
            </a:custGeom>
            <a:solidFill>
              <a:srgbClr val="000000"/>
            </a:solidFill>
            <a:ln w="188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8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31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7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-179194"/>
            <a:ext cx="838199" cy="767687"/>
          </a:xfrm>
        </p:spPr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611D9C7-188A-4BC8-A160-3FAA56C19D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5" b="3646"/>
          <a:stretch/>
        </p:blipFill>
        <p:spPr>
          <a:xfrm flipH="1">
            <a:off x="204188" y="461639"/>
            <a:ext cx="11379200" cy="58947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80000"/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/>
          <p:cNvSpPr/>
          <p:nvPr/>
        </p:nvSpPr>
        <p:spPr>
          <a:xfrm>
            <a:off x="8609012" y="58674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7999412" y="8464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gray">
          <a:xfrm>
            <a:off x="7289800" y="402165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 5"/>
          <p:cNvSpPr/>
          <p:nvPr/>
        </p:nvSpPr>
        <p:spPr bwMode="gray">
          <a:xfrm rot="16200000">
            <a:off x="3787244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/>
          <p:cNvSpPr/>
          <p:nvPr/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5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CA9391-0816-495D-95F0-1C3FACC88046}"/>
              </a:ext>
            </a:extLst>
          </p:cNvPr>
          <p:cNvGrpSpPr/>
          <p:nvPr userDrawn="1"/>
        </p:nvGrpSpPr>
        <p:grpSpPr>
          <a:xfrm>
            <a:off x="10437812" y="457507"/>
            <a:ext cx="685800" cy="685493"/>
            <a:chOff x="7949154" y="184214"/>
            <a:chExt cx="1054571" cy="1054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F9D371F-7406-49E8-931C-9E9AC9A86A67}"/>
                </a:ext>
              </a:extLst>
            </p:cNvPr>
            <p:cNvSpPr/>
            <p:nvPr/>
          </p:nvSpPr>
          <p:spPr>
            <a:xfrm>
              <a:off x="7949154" y="184214"/>
              <a:ext cx="1054571" cy="1054100"/>
            </a:xfrm>
            <a:custGeom>
              <a:avLst/>
              <a:gdLst/>
              <a:ahLst/>
              <a:cxnLst/>
              <a:rect l="0" t="0" r="0" b="0"/>
              <a:pathLst>
                <a:path w="1054570" h="1054100">
                  <a:moveTo>
                    <a:pt x="1817" y="1054852"/>
                  </a:moveTo>
                  <a:cubicBezTo>
                    <a:pt x="1448" y="1053882"/>
                    <a:pt x="1306" y="816459"/>
                    <a:pt x="1503" y="527248"/>
                  </a:cubicBezTo>
                  <a:lnTo>
                    <a:pt x="1867" y="1414"/>
                  </a:lnTo>
                  <a:lnTo>
                    <a:pt x="530056" y="1414"/>
                  </a:lnTo>
                  <a:lnTo>
                    <a:pt x="1058249" y="1414"/>
                  </a:lnTo>
                  <a:lnTo>
                    <a:pt x="1058249" y="528664"/>
                  </a:lnTo>
                  <a:lnTo>
                    <a:pt x="1058249" y="1055914"/>
                  </a:lnTo>
                  <a:lnTo>
                    <a:pt x="530369" y="1056267"/>
                  </a:lnTo>
                  <a:cubicBezTo>
                    <a:pt x="108801" y="1056550"/>
                    <a:pt x="2353" y="1056267"/>
                    <a:pt x="1817" y="1054852"/>
                  </a:cubicBezTo>
                  <a:close/>
                </a:path>
              </a:pathLst>
            </a:custGeom>
            <a:solidFill>
              <a:srgbClr val="FFCA08"/>
            </a:solidFill>
            <a:ln w="188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51D890-1C99-4E13-B2DA-60EBCC4B6C83}"/>
                </a:ext>
              </a:extLst>
            </p:cNvPr>
            <p:cNvSpPr/>
            <p:nvPr/>
          </p:nvSpPr>
          <p:spPr>
            <a:xfrm>
              <a:off x="8230509" y="668349"/>
              <a:ext cx="292230" cy="482600"/>
            </a:xfrm>
            <a:custGeom>
              <a:avLst/>
              <a:gdLst/>
              <a:ahLst/>
              <a:cxnLst/>
              <a:rect l="0" t="0" r="0" b="0"/>
              <a:pathLst>
                <a:path w="292230" h="482600">
                  <a:moveTo>
                    <a:pt x="113652" y="486060"/>
                  </a:moveTo>
                  <a:cubicBezTo>
                    <a:pt x="111315" y="485311"/>
                    <a:pt x="106223" y="484164"/>
                    <a:pt x="102335" y="483512"/>
                  </a:cubicBezTo>
                  <a:cubicBezTo>
                    <a:pt x="85865" y="480752"/>
                    <a:pt x="60708" y="468986"/>
                    <a:pt x="44886" y="456643"/>
                  </a:cubicBezTo>
                  <a:cubicBezTo>
                    <a:pt x="29761" y="444841"/>
                    <a:pt x="7906" y="418765"/>
                    <a:pt x="4846" y="408868"/>
                  </a:cubicBezTo>
                  <a:cubicBezTo>
                    <a:pt x="4305" y="407119"/>
                    <a:pt x="3228" y="405684"/>
                    <a:pt x="2450" y="405684"/>
                  </a:cubicBezTo>
                  <a:cubicBezTo>
                    <a:pt x="1671" y="405684"/>
                    <a:pt x="1236" y="403975"/>
                    <a:pt x="1484" y="401883"/>
                  </a:cubicBezTo>
                  <a:cubicBezTo>
                    <a:pt x="1858" y="398688"/>
                    <a:pt x="4654" y="396444"/>
                    <a:pt x="18899" y="387887"/>
                  </a:cubicBezTo>
                  <a:cubicBezTo>
                    <a:pt x="28234" y="382287"/>
                    <a:pt x="36638" y="377000"/>
                    <a:pt x="37579" y="376146"/>
                  </a:cubicBezTo>
                  <a:cubicBezTo>
                    <a:pt x="38519" y="375286"/>
                    <a:pt x="39667" y="374589"/>
                    <a:pt x="40127" y="374589"/>
                  </a:cubicBezTo>
                  <a:cubicBezTo>
                    <a:pt x="40592" y="374589"/>
                    <a:pt x="48794" y="369817"/>
                    <a:pt x="58362" y="363984"/>
                  </a:cubicBezTo>
                  <a:cubicBezTo>
                    <a:pt x="67924" y="358157"/>
                    <a:pt x="76758" y="353385"/>
                    <a:pt x="77992" y="353385"/>
                  </a:cubicBezTo>
                  <a:cubicBezTo>
                    <a:pt x="79221" y="353385"/>
                    <a:pt x="80631" y="354659"/>
                    <a:pt x="81122" y="356211"/>
                  </a:cubicBezTo>
                  <a:cubicBezTo>
                    <a:pt x="81617" y="357767"/>
                    <a:pt x="82548" y="359041"/>
                    <a:pt x="83185" y="359041"/>
                  </a:cubicBezTo>
                  <a:cubicBezTo>
                    <a:pt x="83827" y="359041"/>
                    <a:pt x="84753" y="360628"/>
                    <a:pt x="85238" y="362574"/>
                  </a:cubicBezTo>
                  <a:cubicBezTo>
                    <a:pt x="85729" y="364515"/>
                    <a:pt x="86750" y="366107"/>
                    <a:pt x="87514" y="366107"/>
                  </a:cubicBezTo>
                  <a:cubicBezTo>
                    <a:pt x="88277" y="366107"/>
                    <a:pt x="88904" y="366810"/>
                    <a:pt x="88904" y="367669"/>
                  </a:cubicBezTo>
                  <a:cubicBezTo>
                    <a:pt x="88904" y="369944"/>
                    <a:pt x="96914" y="380022"/>
                    <a:pt x="104211" y="386922"/>
                  </a:cubicBezTo>
                  <a:cubicBezTo>
                    <a:pt x="119710" y="401579"/>
                    <a:pt x="141716" y="406189"/>
                    <a:pt x="164102" y="399472"/>
                  </a:cubicBezTo>
                  <a:cubicBezTo>
                    <a:pt x="174979" y="396212"/>
                    <a:pt x="180592" y="392158"/>
                    <a:pt x="186569" y="383267"/>
                  </a:cubicBezTo>
                  <a:cubicBezTo>
                    <a:pt x="196885" y="367917"/>
                    <a:pt x="196379" y="378369"/>
                    <a:pt x="196379" y="181018"/>
                  </a:cubicBezTo>
                  <a:lnTo>
                    <a:pt x="196379" y="4173"/>
                  </a:lnTo>
                  <a:lnTo>
                    <a:pt x="200005" y="2793"/>
                  </a:lnTo>
                  <a:cubicBezTo>
                    <a:pt x="202078" y="2005"/>
                    <a:pt x="222320" y="1414"/>
                    <a:pt x="247209" y="1414"/>
                  </a:cubicBezTo>
                  <a:cubicBezTo>
                    <a:pt x="282819" y="1414"/>
                    <a:pt x="291081" y="1777"/>
                    <a:pt x="292421" y="3395"/>
                  </a:cubicBezTo>
                  <a:cubicBezTo>
                    <a:pt x="293655" y="4876"/>
                    <a:pt x="293959" y="51276"/>
                    <a:pt x="293640" y="189626"/>
                  </a:cubicBezTo>
                  <a:cubicBezTo>
                    <a:pt x="293246" y="360745"/>
                    <a:pt x="293033" y="374538"/>
                    <a:pt x="290712" y="383070"/>
                  </a:cubicBezTo>
                  <a:cubicBezTo>
                    <a:pt x="286616" y="398082"/>
                    <a:pt x="283673" y="407670"/>
                    <a:pt x="282465" y="409924"/>
                  </a:cubicBezTo>
                  <a:cubicBezTo>
                    <a:pt x="281838" y="411092"/>
                    <a:pt x="280022" y="414908"/>
                    <a:pt x="278424" y="418406"/>
                  </a:cubicBezTo>
                  <a:cubicBezTo>
                    <a:pt x="270455" y="435864"/>
                    <a:pt x="253727" y="454924"/>
                    <a:pt x="236954" y="465650"/>
                  </a:cubicBezTo>
                  <a:cubicBezTo>
                    <a:pt x="232601" y="468430"/>
                    <a:pt x="228500" y="470709"/>
                    <a:pt x="227842" y="470709"/>
                  </a:cubicBezTo>
                  <a:cubicBezTo>
                    <a:pt x="227180" y="470709"/>
                    <a:pt x="225900" y="471452"/>
                    <a:pt x="224990" y="472357"/>
                  </a:cubicBezTo>
                  <a:cubicBezTo>
                    <a:pt x="222381" y="474965"/>
                    <a:pt x="203585" y="481308"/>
                    <a:pt x="186246" y="485428"/>
                  </a:cubicBezTo>
                  <a:cubicBezTo>
                    <a:pt x="175480" y="487990"/>
                    <a:pt x="121110" y="488465"/>
                    <a:pt x="113652" y="486060"/>
                  </a:cubicBezTo>
                  <a:close/>
                </a:path>
              </a:pathLst>
            </a:custGeom>
            <a:solidFill>
              <a:srgbClr val="000000"/>
            </a:solidFill>
            <a:ln w="188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AE41BAE-8676-460A-9A1B-48E68BBDF50B}"/>
                </a:ext>
              </a:extLst>
            </p:cNvPr>
            <p:cNvSpPr/>
            <p:nvPr/>
          </p:nvSpPr>
          <p:spPr>
            <a:xfrm>
              <a:off x="8581033" y="663220"/>
              <a:ext cx="343053" cy="482600"/>
            </a:xfrm>
            <a:custGeom>
              <a:avLst/>
              <a:gdLst/>
              <a:ahLst/>
              <a:cxnLst/>
              <a:rect l="0" t="0" r="0" b="0"/>
              <a:pathLst>
                <a:path w="343053" h="482600">
                  <a:moveTo>
                    <a:pt x="157677" y="492756"/>
                  </a:moveTo>
                  <a:cubicBezTo>
                    <a:pt x="148342" y="492250"/>
                    <a:pt x="138916" y="491098"/>
                    <a:pt x="136727" y="490198"/>
                  </a:cubicBezTo>
                  <a:cubicBezTo>
                    <a:pt x="134537" y="489298"/>
                    <a:pt x="130719" y="488560"/>
                    <a:pt x="128242" y="488565"/>
                  </a:cubicBezTo>
                  <a:cubicBezTo>
                    <a:pt x="123781" y="488570"/>
                    <a:pt x="113931" y="485811"/>
                    <a:pt x="104950" y="482030"/>
                  </a:cubicBezTo>
                  <a:cubicBezTo>
                    <a:pt x="102397" y="480958"/>
                    <a:pt x="99302" y="480079"/>
                    <a:pt x="98068" y="480079"/>
                  </a:cubicBezTo>
                  <a:cubicBezTo>
                    <a:pt x="94877" y="480079"/>
                    <a:pt x="65488" y="465103"/>
                    <a:pt x="59480" y="460417"/>
                  </a:cubicBezTo>
                  <a:cubicBezTo>
                    <a:pt x="56709" y="458254"/>
                    <a:pt x="53377" y="455914"/>
                    <a:pt x="52072" y="455206"/>
                  </a:cubicBezTo>
                  <a:cubicBezTo>
                    <a:pt x="47061" y="452502"/>
                    <a:pt x="28417" y="434609"/>
                    <a:pt x="21014" y="425405"/>
                  </a:cubicBezTo>
                  <a:cubicBezTo>
                    <a:pt x="12544" y="414872"/>
                    <a:pt x="1409" y="397510"/>
                    <a:pt x="1414" y="394831"/>
                  </a:cubicBezTo>
                  <a:cubicBezTo>
                    <a:pt x="1414" y="393906"/>
                    <a:pt x="4726" y="391237"/>
                    <a:pt x="8777" y="388907"/>
                  </a:cubicBezTo>
                  <a:cubicBezTo>
                    <a:pt x="12827" y="386572"/>
                    <a:pt x="19027" y="382953"/>
                    <a:pt x="22561" y="380860"/>
                  </a:cubicBezTo>
                  <a:cubicBezTo>
                    <a:pt x="26096" y="378768"/>
                    <a:pt x="30581" y="376190"/>
                    <a:pt x="32523" y="375133"/>
                  </a:cubicBezTo>
                  <a:cubicBezTo>
                    <a:pt x="37312" y="372530"/>
                    <a:pt x="63480" y="357185"/>
                    <a:pt x="67880" y="354400"/>
                  </a:cubicBezTo>
                  <a:cubicBezTo>
                    <a:pt x="69821" y="353172"/>
                    <a:pt x="73159" y="351398"/>
                    <a:pt x="75293" y="350463"/>
                  </a:cubicBezTo>
                  <a:cubicBezTo>
                    <a:pt x="78792" y="348931"/>
                    <a:pt x="79414" y="349108"/>
                    <a:pt x="81654" y="352303"/>
                  </a:cubicBezTo>
                  <a:cubicBezTo>
                    <a:pt x="108379" y="390317"/>
                    <a:pt x="134456" y="405981"/>
                    <a:pt x="173706" y="407583"/>
                  </a:cubicBezTo>
                  <a:cubicBezTo>
                    <a:pt x="185802" y="408078"/>
                    <a:pt x="192052" y="407654"/>
                    <a:pt x="199162" y="405859"/>
                  </a:cubicBezTo>
                  <a:cubicBezTo>
                    <a:pt x="219899" y="400633"/>
                    <a:pt x="235702" y="389609"/>
                    <a:pt x="241876" y="376058"/>
                  </a:cubicBezTo>
                  <a:cubicBezTo>
                    <a:pt x="246098" y="366794"/>
                    <a:pt x="246144" y="347996"/>
                    <a:pt x="241962" y="338620"/>
                  </a:cubicBezTo>
                  <a:cubicBezTo>
                    <a:pt x="235186" y="323421"/>
                    <a:pt x="217250" y="310224"/>
                    <a:pt x="183840" y="295849"/>
                  </a:cubicBezTo>
                  <a:cubicBezTo>
                    <a:pt x="181114" y="294677"/>
                    <a:pt x="174551" y="291760"/>
                    <a:pt x="169246" y="289365"/>
                  </a:cubicBezTo>
                  <a:cubicBezTo>
                    <a:pt x="163942" y="286969"/>
                    <a:pt x="159229" y="285013"/>
                    <a:pt x="158774" y="285013"/>
                  </a:cubicBezTo>
                  <a:cubicBezTo>
                    <a:pt x="158319" y="285013"/>
                    <a:pt x="154708" y="283491"/>
                    <a:pt x="150744" y="281636"/>
                  </a:cubicBezTo>
                  <a:cubicBezTo>
                    <a:pt x="146779" y="279781"/>
                    <a:pt x="140352" y="276880"/>
                    <a:pt x="136464" y="275192"/>
                  </a:cubicBezTo>
                  <a:cubicBezTo>
                    <a:pt x="127225" y="271174"/>
                    <a:pt x="119670" y="267519"/>
                    <a:pt x="118786" y="266635"/>
                  </a:cubicBezTo>
                  <a:cubicBezTo>
                    <a:pt x="118396" y="266245"/>
                    <a:pt x="115853" y="264754"/>
                    <a:pt x="113132" y="263319"/>
                  </a:cubicBezTo>
                  <a:cubicBezTo>
                    <a:pt x="102164" y="257547"/>
                    <a:pt x="99241" y="255697"/>
                    <a:pt x="88385" y="247675"/>
                  </a:cubicBezTo>
                  <a:cubicBezTo>
                    <a:pt x="67976" y="232603"/>
                    <a:pt x="51445" y="213851"/>
                    <a:pt x="43410" y="196666"/>
                  </a:cubicBezTo>
                  <a:cubicBezTo>
                    <a:pt x="41954" y="193552"/>
                    <a:pt x="39865" y="189322"/>
                    <a:pt x="38763" y="187259"/>
                  </a:cubicBezTo>
                  <a:cubicBezTo>
                    <a:pt x="37666" y="185197"/>
                    <a:pt x="36766" y="181983"/>
                    <a:pt x="36766" y="180118"/>
                  </a:cubicBezTo>
                  <a:cubicBezTo>
                    <a:pt x="36766" y="178257"/>
                    <a:pt x="36129" y="176094"/>
                    <a:pt x="35350" y="175316"/>
                  </a:cubicBezTo>
                  <a:cubicBezTo>
                    <a:pt x="31426" y="171399"/>
                    <a:pt x="28442" y="127556"/>
                    <a:pt x="31031" y="111852"/>
                  </a:cubicBezTo>
                  <a:cubicBezTo>
                    <a:pt x="35714" y="83436"/>
                    <a:pt x="46920" y="61272"/>
                    <a:pt x="66312" y="42070"/>
                  </a:cubicBezTo>
                  <a:cubicBezTo>
                    <a:pt x="91130" y="17491"/>
                    <a:pt x="122755" y="4576"/>
                    <a:pt x="165454" y="1579"/>
                  </a:cubicBezTo>
                  <a:cubicBezTo>
                    <a:pt x="180209" y="548"/>
                    <a:pt x="218463" y="4541"/>
                    <a:pt x="224450" y="7746"/>
                  </a:cubicBezTo>
                  <a:cubicBezTo>
                    <a:pt x="226124" y="8640"/>
                    <a:pt x="228804" y="9373"/>
                    <a:pt x="230407" y="9373"/>
                  </a:cubicBezTo>
                  <a:cubicBezTo>
                    <a:pt x="233143" y="9373"/>
                    <a:pt x="247115" y="15196"/>
                    <a:pt x="256667" y="20316"/>
                  </a:cubicBezTo>
                  <a:cubicBezTo>
                    <a:pt x="260975" y="22626"/>
                    <a:pt x="278370" y="35399"/>
                    <a:pt x="283538" y="40049"/>
                  </a:cubicBezTo>
                  <a:cubicBezTo>
                    <a:pt x="292251" y="47883"/>
                    <a:pt x="312528" y="74833"/>
                    <a:pt x="312528" y="78579"/>
                  </a:cubicBezTo>
                  <a:cubicBezTo>
                    <a:pt x="312528" y="80292"/>
                    <a:pt x="307057" y="85564"/>
                    <a:pt x="305186" y="85655"/>
                  </a:cubicBezTo>
                  <a:cubicBezTo>
                    <a:pt x="304650" y="85680"/>
                    <a:pt x="299239" y="89082"/>
                    <a:pt x="293166" y="93211"/>
                  </a:cubicBezTo>
                  <a:cubicBezTo>
                    <a:pt x="287093" y="97336"/>
                    <a:pt x="278077" y="103219"/>
                    <a:pt x="273131" y="106282"/>
                  </a:cubicBezTo>
                  <a:cubicBezTo>
                    <a:pt x="268186" y="109345"/>
                    <a:pt x="262689" y="112807"/>
                    <a:pt x="260909" y="113975"/>
                  </a:cubicBezTo>
                  <a:cubicBezTo>
                    <a:pt x="247383" y="122856"/>
                    <a:pt x="240025" y="126854"/>
                    <a:pt x="238377" y="126217"/>
                  </a:cubicBezTo>
                  <a:cubicBezTo>
                    <a:pt x="237315" y="125813"/>
                    <a:pt x="234104" y="121956"/>
                    <a:pt x="231247" y="117645"/>
                  </a:cubicBezTo>
                  <a:cubicBezTo>
                    <a:pt x="214337" y="92185"/>
                    <a:pt x="184457" y="80105"/>
                    <a:pt x="158921" y="88405"/>
                  </a:cubicBezTo>
                  <a:cubicBezTo>
                    <a:pt x="154349" y="89896"/>
                    <a:pt x="148559" y="92155"/>
                    <a:pt x="146061" y="93434"/>
                  </a:cubicBezTo>
                  <a:cubicBezTo>
                    <a:pt x="140034" y="96512"/>
                    <a:pt x="130512" y="107470"/>
                    <a:pt x="129374" y="112641"/>
                  </a:cubicBezTo>
                  <a:cubicBezTo>
                    <a:pt x="128879" y="114910"/>
                    <a:pt x="127882" y="117129"/>
                    <a:pt x="127164" y="117574"/>
                  </a:cubicBezTo>
                  <a:cubicBezTo>
                    <a:pt x="126446" y="118018"/>
                    <a:pt x="125860" y="123270"/>
                    <a:pt x="125860" y="129250"/>
                  </a:cubicBezTo>
                  <a:cubicBezTo>
                    <a:pt x="125860" y="147511"/>
                    <a:pt x="131523" y="158257"/>
                    <a:pt x="147234" y="169817"/>
                  </a:cubicBezTo>
                  <a:cubicBezTo>
                    <a:pt x="154122" y="174881"/>
                    <a:pt x="173272" y="185041"/>
                    <a:pt x="185959" y="190353"/>
                  </a:cubicBezTo>
                  <a:cubicBezTo>
                    <a:pt x="187516" y="191005"/>
                    <a:pt x="193129" y="193487"/>
                    <a:pt x="198434" y="195867"/>
                  </a:cubicBezTo>
                  <a:cubicBezTo>
                    <a:pt x="203738" y="198248"/>
                    <a:pt x="208350" y="200199"/>
                    <a:pt x="208684" y="200199"/>
                  </a:cubicBezTo>
                  <a:cubicBezTo>
                    <a:pt x="209574" y="200199"/>
                    <a:pt x="226797" y="208170"/>
                    <a:pt x="238993" y="214230"/>
                  </a:cubicBezTo>
                  <a:cubicBezTo>
                    <a:pt x="294744" y="241923"/>
                    <a:pt x="319850" y="265396"/>
                    <a:pt x="335101" y="304093"/>
                  </a:cubicBezTo>
                  <a:cubicBezTo>
                    <a:pt x="338373" y="312393"/>
                    <a:pt x="340805" y="324235"/>
                    <a:pt x="342302" y="339115"/>
                  </a:cubicBezTo>
                  <a:cubicBezTo>
                    <a:pt x="344628" y="362330"/>
                    <a:pt x="341660" y="390064"/>
                    <a:pt x="335152" y="405870"/>
                  </a:cubicBezTo>
                  <a:cubicBezTo>
                    <a:pt x="327188" y="425203"/>
                    <a:pt x="317817" y="439482"/>
                    <a:pt x="305874" y="450475"/>
                  </a:cubicBezTo>
                  <a:cubicBezTo>
                    <a:pt x="296003" y="459558"/>
                    <a:pt x="287154" y="466483"/>
                    <a:pt x="283750" y="467781"/>
                  </a:cubicBezTo>
                  <a:cubicBezTo>
                    <a:pt x="282122" y="468403"/>
                    <a:pt x="280453" y="469353"/>
                    <a:pt x="280044" y="469899"/>
                  </a:cubicBezTo>
                  <a:cubicBezTo>
                    <a:pt x="278840" y="471497"/>
                    <a:pt x="261268" y="479867"/>
                    <a:pt x="257011" y="480878"/>
                  </a:cubicBezTo>
                  <a:cubicBezTo>
                    <a:pt x="254861" y="481388"/>
                    <a:pt x="252758" y="482369"/>
                    <a:pt x="252328" y="483061"/>
                  </a:cubicBezTo>
                  <a:cubicBezTo>
                    <a:pt x="251903" y="483754"/>
                    <a:pt x="250245" y="484320"/>
                    <a:pt x="248642" y="484320"/>
                  </a:cubicBezTo>
                  <a:cubicBezTo>
                    <a:pt x="247044" y="484320"/>
                    <a:pt x="242786" y="485250"/>
                    <a:pt x="239181" y="486387"/>
                  </a:cubicBezTo>
                  <a:cubicBezTo>
                    <a:pt x="220031" y="492432"/>
                    <a:pt x="192022" y="494621"/>
                    <a:pt x="157677" y="492756"/>
                  </a:cubicBezTo>
                  <a:close/>
                </a:path>
              </a:pathLst>
            </a:custGeom>
            <a:solidFill>
              <a:srgbClr val="000000"/>
            </a:solidFill>
            <a:ln w="188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7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7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0A7C9D1-8CB9-4F6F-8125-350F02FA41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9" b="3646"/>
          <a:stretch/>
        </p:blipFill>
        <p:spPr>
          <a:xfrm>
            <a:off x="482353" y="8464"/>
            <a:ext cx="11227294" cy="557559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0">
              <a:alphaModFix amt="80000"/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/>
          <p:cNvSpPr/>
          <p:nvPr/>
        </p:nvSpPr>
        <p:spPr>
          <a:xfrm>
            <a:off x="8609012" y="58674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/>
          <p:cNvSpPr/>
          <p:nvPr/>
        </p:nvSpPr>
        <p:spPr>
          <a:xfrm>
            <a:off x="7999412" y="8464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/>
          <p:cNvSpPr/>
          <p:nvPr/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9" name="Freeform 5"/>
          <p:cNvSpPr/>
          <p:nvPr/>
        </p:nvSpPr>
        <p:spPr bwMode="gray">
          <a:xfrm>
            <a:off x="459506" y="1866405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2018-02-19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McGill Science Computer Taskforce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10352540" y="-179194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C32135-2291-4C67-8FF3-ACDBDDD36E2B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D79F9D-D71B-4A7A-9766-21B8FBF509A7}"/>
              </a:ext>
            </a:extLst>
          </p:cNvPr>
          <p:cNvGrpSpPr/>
          <p:nvPr userDrawn="1"/>
        </p:nvGrpSpPr>
        <p:grpSpPr>
          <a:xfrm>
            <a:off x="10437812" y="457507"/>
            <a:ext cx="685800" cy="685493"/>
            <a:chOff x="7949154" y="184214"/>
            <a:chExt cx="1054571" cy="1054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067C03-FAB3-4992-9920-078CF2F174C4}"/>
                </a:ext>
              </a:extLst>
            </p:cNvPr>
            <p:cNvSpPr/>
            <p:nvPr/>
          </p:nvSpPr>
          <p:spPr>
            <a:xfrm>
              <a:off x="7949154" y="184214"/>
              <a:ext cx="1054571" cy="1054100"/>
            </a:xfrm>
            <a:custGeom>
              <a:avLst/>
              <a:gdLst/>
              <a:ahLst/>
              <a:cxnLst/>
              <a:rect l="0" t="0" r="0" b="0"/>
              <a:pathLst>
                <a:path w="1054570" h="1054100">
                  <a:moveTo>
                    <a:pt x="1817" y="1054852"/>
                  </a:moveTo>
                  <a:cubicBezTo>
                    <a:pt x="1448" y="1053882"/>
                    <a:pt x="1306" y="816459"/>
                    <a:pt x="1503" y="527248"/>
                  </a:cubicBezTo>
                  <a:lnTo>
                    <a:pt x="1867" y="1414"/>
                  </a:lnTo>
                  <a:lnTo>
                    <a:pt x="530056" y="1414"/>
                  </a:lnTo>
                  <a:lnTo>
                    <a:pt x="1058249" y="1414"/>
                  </a:lnTo>
                  <a:lnTo>
                    <a:pt x="1058249" y="528664"/>
                  </a:lnTo>
                  <a:lnTo>
                    <a:pt x="1058249" y="1055914"/>
                  </a:lnTo>
                  <a:lnTo>
                    <a:pt x="530369" y="1056267"/>
                  </a:lnTo>
                  <a:cubicBezTo>
                    <a:pt x="108801" y="1056550"/>
                    <a:pt x="2353" y="1056267"/>
                    <a:pt x="1817" y="1054852"/>
                  </a:cubicBezTo>
                  <a:close/>
                </a:path>
              </a:pathLst>
            </a:custGeom>
            <a:solidFill>
              <a:srgbClr val="FFCA08"/>
            </a:solidFill>
            <a:ln w="188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8DA540-2DD2-4B5E-ACE8-2E8A30BAB399}"/>
                </a:ext>
              </a:extLst>
            </p:cNvPr>
            <p:cNvSpPr/>
            <p:nvPr/>
          </p:nvSpPr>
          <p:spPr>
            <a:xfrm>
              <a:off x="8230509" y="668349"/>
              <a:ext cx="292230" cy="482600"/>
            </a:xfrm>
            <a:custGeom>
              <a:avLst/>
              <a:gdLst/>
              <a:ahLst/>
              <a:cxnLst/>
              <a:rect l="0" t="0" r="0" b="0"/>
              <a:pathLst>
                <a:path w="292230" h="482600">
                  <a:moveTo>
                    <a:pt x="113652" y="486060"/>
                  </a:moveTo>
                  <a:cubicBezTo>
                    <a:pt x="111315" y="485311"/>
                    <a:pt x="106223" y="484164"/>
                    <a:pt x="102335" y="483512"/>
                  </a:cubicBezTo>
                  <a:cubicBezTo>
                    <a:pt x="85865" y="480752"/>
                    <a:pt x="60708" y="468986"/>
                    <a:pt x="44886" y="456643"/>
                  </a:cubicBezTo>
                  <a:cubicBezTo>
                    <a:pt x="29761" y="444841"/>
                    <a:pt x="7906" y="418765"/>
                    <a:pt x="4846" y="408868"/>
                  </a:cubicBezTo>
                  <a:cubicBezTo>
                    <a:pt x="4305" y="407119"/>
                    <a:pt x="3228" y="405684"/>
                    <a:pt x="2450" y="405684"/>
                  </a:cubicBezTo>
                  <a:cubicBezTo>
                    <a:pt x="1671" y="405684"/>
                    <a:pt x="1236" y="403975"/>
                    <a:pt x="1484" y="401883"/>
                  </a:cubicBezTo>
                  <a:cubicBezTo>
                    <a:pt x="1858" y="398688"/>
                    <a:pt x="4654" y="396444"/>
                    <a:pt x="18899" y="387887"/>
                  </a:cubicBezTo>
                  <a:cubicBezTo>
                    <a:pt x="28234" y="382287"/>
                    <a:pt x="36638" y="377000"/>
                    <a:pt x="37579" y="376146"/>
                  </a:cubicBezTo>
                  <a:cubicBezTo>
                    <a:pt x="38519" y="375286"/>
                    <a:pt x="39667" y="374589"/>
                    <a:pt x="40127" y="374589"/>
                  </a:cubicBezTo>
                  <a:cubicBezTo>
                    <a:pt x="40592" y="374589"/>
                    <a:pt x="48794" y="369817"/>
                    <a:pt x="58362" y="363984"/>
                  </a:cubicBezTo>
                  <a:cubicBezTo>
                    <a:pt x="67924" y="358157"/>
                    <a:pt x="76758" y="353385"/>
                    <a:pt x="77992" y="353385"/>
                  </a:cubicBezTo>
                  <a:cubicBezTo>
                    <a:pt x="79221" y="353385"/>
                    <a:pt x="80631" y="354659"/>
                    <a:pt x="81122" y="356211"/>
                  </a:cubicBezTo>
                  <a:cubicBezTo>
                    <a:pt x="81617" y="357767"/>
                    <a:pt x="82548" y="359041"/>
                    <a:pt x="83185" y="359041"/>
                  </a:cubicBezTo>
                  <a:cubicBezTo>
                    <a:pt x="83827" y="359041"/>
                    <a:pt x="84753" y="360628"/>
                    <a:pt x="85238" y="362574"/>
                  </a:cubicBezTo>
                  <a:cubicBezTo>
                    <a:pt x="85729" y="364515"/>
                    <a:pt x="86750" y="366107"/>
                    <a:pt x="87514" y="366107"/>
                  </a:cubicBezTo>
                  <a:cubicBezTo>
                    <a:pt x="88277" y="366107"/>
                    <a:pt x="88904" y="366810"/>
                    <a:pt x="88904" y="367669"/>
                  </a:cubicBezTo>
                  <a:cubicBezTo>
                    <a:pt x="88904" y="369944"/>
                    <a:pt x="96914" y="380022"/>
                    <a:pt x="104211" y="386922"/>
                  </a:cubicBezTo>
                  <a:cubicBezTo>
                    <a:pt x="119710" y="401579"/>
                    <a:pt x="141716" y="406189"/>
                    <a:pt x="164102" y="399472"/>
                  </a:cubicBezTo>
                  <a:cubicBezTo>
                    <a:pt x="174979" y="396212"/>
                    <a:pt x="180592" y="392158"/>
                    <a:pt x="186569" y="383267"/>
                  </a:cubicBezTo>
                  <a:cubicBezTo>
                    <a:pt x="196885" y="367917"/>
                    <a:pt x="196379" y="378369"/>
                    <a:pt x="196379" y="181018"/>
                  </a:cubicBezTo>
                  <a:lnTo>
                    <a:pt x="196379" y="4173"/>
                  </a:lnTo>
                  <a:lnTo>
                    <a:pt x="200005" y="2793"/>
                  </a:lnTo>
                  <a:cubicBezTo>
                    <a:pt x="202078" y="2005"/>
                    <a:pt x="222320" y="1414"/>
                    <a:pt x="247209" y="1414"/>
                  </a:cubicBezTo>
                  <a:cubicBezTo>
                    <a:pt x="282819" y="1414"/>
                    <a:pt x="291081" y="1777"/>
                    <a:pt x="292421" y="3395"/>
                  </a:cubicBezTo>
                  <a:cubicBezTo>
                    <a:pt x="293655" y="4876"/>
                    <a:pt x="293959" y="51276"/>
                    <a:pt x="293640" y="189626"/>
                  </a:cubicBezTo>
                  <a:cubicBezTo>
                    <a:pt x="293246" y="360745"/>
                    <a:pt x="293033" y="374538"/>
                    <a:pt x="290712" y="383070"/>
                  </a:cubicBezTo>
                  <a:cubicBezTo>
                    <a:pt x="286616" y="398082"/>
                    <a:pt x="283673" y="407670"/>
                    <a:pt x="282465" y="409924"/>
                  </a:cubicBezTo>
                  <a:cubicBezTo>
                    <a:pt x="281838" y="411092"/>
                    <a:pt x="280022" y="414908"/>
                    <a:pt x="278424" y="418406"/>
                  </a:cubicBezTo>
                  <a:cubicBezTo>
                    <a:pt x="270455" y="435864"/>
                    <a:pt x="253727" y="454924"/>
                    <a:pt x="236954" y="465650"/>
                  </a:cubicBezTo>
                  <a:cubicBezTo>
                    <a:pt x="232601" y="468430"/>
                    <a:pt x="228500" y="470709"/>
                    <a:pt x="227842" y="470709"/>
                  </a:cubicBezTo>
                  <a:cubicBezTo>
                    <a:pt x="227180" y="470709"/>
                    <a:pt x="225900" y="471452"/>
                    <a:pt x="224990" y="472357"/>
                  </a:cubicBezTo>
                  <a:cubicBezTo>
                    <a:pt x="222381" y="474965"/>
                    <a:pt x="203585" y="481308"/>
                    <a:pt x="186246" y="485428"/>
                  </a:cubicBezTo>
                  <a:cubicBezTo>
                    <a:pt x="175480" y="487990"/>
                    <a:pt x="121110" y="488465"/>
                    <a:pt x="113652" y="486060"/>
                  </a:cubicBezTo>
                  <a:close/>
                </a:path>
              </a:pathLst>
            </a:custGeom>
            <a:solidFill>
              <a:srgbClr val="000000"/>
            </a:solidFill>
            <a:ln w="188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D37281-FFFF-4EFC-AB07-374BDC502824}"/>
                </a:ext>
              </a:extLst>
            </p:cNvPr>
            <p:cNvSpPr/>
            <p:nvPr/>
          </p:nvSpPr>
          <p:spPr>
            <a:xfrm>
              <a:off x="8581033" y="663220"/>
              <a:ext cx="343053" cy="482600"/>
            </a:xfrm>
            <a:custGeom>
              <a:avLst/>
              <a:gdLst/>
              <a:ahLst/>
              <a:cxnLst/>
              <a:rect l="0" t="0" r="0" b="0"/>
              <a:pathLst>
                <a:path w="343053" h="482600">
                  <a:moveTo>
                    <a:pt x="157677" y="492756"/>
                  </a:moveTo>
                  <a:cubicBezTo>
                    <a:pt x="148342" y="492250"/>
                    <a:pt x="138916" y="491098"/>
                    <a:pt x="136727" y="490198"/>
                  </a:cubicBezTo>
                  <a:cubicBezTo>
                    <a:pt x="134537" y="489298"/>
                    <a:pt x="130719" y="488560"/>
                    <a:pt x="128242" y="488565"/>
                  </a:cubicBezTo>
                  <a:cubicBezTo>
                    <a:pt x="123781" y="488570"/>
                    <a:pt x="113931" y="485811"/>
                    <a:pt x="104950" y="482030"/>
                  </a:cubicBezTo>
                  <a:cubicBezTo>
                    <a:pt x="102397" y="480958"/>
                    <a:pt x="99302" y="480079"/>
                    <a:pt x="98068" y="480079"/>
                  </a:cubicBezTo>
                  <a:cubicBezTo>
                    <a:pt x="94877" y="480079"/>
                    <a:pt x="65488" y="465103"/>
                    <a:pt x="59480" y="460417"/>
                  </a:cubicBezTo>
                  <a:cubicBezTo>
                    <a:pt x="56709" y="458254"/>
                    <a:pt x="53377" y="455914"/>
                    <a:pt x="52072" y="455206"/>
                  </a:cubicBezTo>
                  <a:cubicBezTo>
                    <a:pt x="47061" y="452502"/>
                    <a:pt x="28417" y="434609"/>
                    <a:pt x="21014" y="425405"/>
                  </a:cubicBezTo>
                  <a:cubicBezTo>
                    <a:pt x="12544" y="414872"/>
                    <a:pt x="1409" y="397510"/>
                    <a:pt x="1414" y="394831"/>
                  </a:cubicBezTo>
                  <a:cubicBezTo>
                    <a:pt x="1414" y="393906"/>
                    <a:pt x="4726" y="391237"/>
                    <a:pt x="8777" y="388907"/>
                  </a:cubicBezTo>
                  <a:cubicBezTo>
                    <a:pt x="12827" y="386572"/>
                    <a:pt x="19027" y="382953"/>
                    <a:pt x="22561" y="380860"/>
                  </a:cubicBezTo>
                  <a:cubicBezTo>
                    <a:pt x="26096" y="378768"/>
                    <a:pt x="30581" y="376190"/>
                    <a:pt x="32523" y="375133"/>
                  </a:cubicBezTo>
                  <a:cubicBezTo>
                    <a:pt x="37312" y="372530"/>
                    <a:pt x="63480" y="357185"/>
                    <a:pt x="67880" y="354400"/>
                  </a:cubicBezTo>
                  <a:cubicBezTo>
                    <a:pt x="69821" y="353172"/>
                    <a:pt x="73159" y="351398"/>
                    <a:pt x="75293" y="350463"/>
                  </a:cubicBezTo>
                  <a:cubicBezTo>
                    <a:pt x="78792" y="348931"/>
                    <a:pt x="79414" y="349108"/>
                    <a:pt x="81654" y="352303"/>
                  </a:cubicBezTo>
                  <a:cubicBezTo>
                    <a:pt x="108379" y="390317"/>
                    <a:pt x="134456" y="405981"/>
                    <a:pt x="173706" y="407583"/>
                  </a:cubicBezTo>
                  <a:cubicBezTo>
                    <a:pt x="185802" y="408078"/>
                    <a:pt x="192052" y="407654"/>
                    <a:pt x="199162" y="405859"/>
                  </a:cubicBezTo>
                  <a:cubicBezTo>
                    <a:pt x="219899" y="400633"/>
                    <a:pt x="235702" y="389609"/>
                    <a:pt x="241876" y="376058"/>
                  </a:cubicBezTo>
                  <a:cubicBezTo>
                    <a:pt x="246098" y="366794"/>
                    <a:pt x="246144" y="347996"/>
                    <a:pt x="241962" y="338620"/>
                  </a:cubicBezTo>
                  <a:cubicBezTo>
                    <a:pt x="235186" y="323421"/>
                    <a:pt x="217250" y="310224"/>
                    <a:pt x="183840" y="295849"/>
                  </a:cubicBezTo>
                  <a:cubicBezTo>
                    <a:pt x="181114" y="294677"/>
                    <a:pt x="174551" y="291760"/>
                    <a:pt x="169246" y="289365"/>
                  </a:cubicBezTo>
                  <a:cubicBezTo>
                    <a:pt x="163942" y="286969"/>
                    <a:pt x="159229" y="285013"/>
                    <a:pt x="158774" y="285013"/>
                  </a:cubicBezTo>
                  <a:cubicBezTo>
                    <a:pt x="158319" y="285013"/>
                    <a:pt x="154708" y="283491"/>
                    <a:pt x="150744" y="281636"/>
                  </a:cubicBezTo>
                  <a:cubicBezTo>
                    <a:pt x="146779" y="279781"/>
                    <a:pt x="140352" y="276880"/>
                    <a:pt x="136464" y="275192"/>
                  </a:cubicBezTo>
                  <a:cubicBezTo>
                    <a:pt x="127225" y="271174"/>
                    <a:pt x="119670" y="267519"/>
                    <a:pt x="118786" y="266635"/>
                  </a:cubicBezTo>
                  <a:cubicBezTo>
                    <a:pt x="118396" y="266245"/>
                    <a:pt x="115853" y="264754"/>
                    <a:pt x="113132" y="263319"/>
                  </a:cubicBezTo>
                  <a:cubicBezTo>
                    <a:pt x="102164" y="257547"/>
                    <a:pt x="99241" y="255697"/>
                    <a:pt x="88385" y="247675"/>
                  </a:cubicBezTo>
                  <a:cubicBezTo>
                    <a:pt x="67976" y="232603"/>
                    <a:pt x="51445" y="213851"/>
                    <a:pt x="43410" y="196666"/>
                  </a:cubicBezTo>
                  <a:cubicBezTo>
                    <a:pt x="41954" y="193552"/>
                    <a:pt x="39865" y="189322"/>
                    <a:pt x="38763" y="187259"/>
                  </a:cubicBezTo>
                  <a:cubicBezTo>
                    <a:pt x="37666" y="185197"/>
                    <a:pt x="36766" y="181983"/>
                    <a:pt x="36766" y="180118"/>
                  </a:cubicBezTo>
                  <a:cubicBezTo>
                    <a:pt x="36766" y="178257"/>
                    <a:pt x="36129" y="176094"/>
                    <a:pt x="35350" y="175316"/>
                  </a:cubicBezTo>
                  <a:cubicBezTo>
                    <a:pt x="31426" y="171399"/>
                    <a:pt x="28442" y="127556"/>
                    <a:pt x="31031" y="111852"/>
                  </a:cubicBezTo>
                  <a:cubicBezTo>
                    <a:pt x="35714" y="83436"/>
                    <a:pt x="46920" y="61272"/>
                    <a:pt x="66312" y="42070"/>
                  </a:cubicBezTo>
                  <a:cubicBezTo>
                    <a:pt x="91130" y="17491"/>
                    <a:pt x="122755" y="4576"/>
                    <a:pt x="165454" y="1579"/>
                  </a:cubicBezTo>
                  <a:cubicBezTo>
                    <a:pt x="180209" y="548"/>
                    <a:pt x="218463" y="4541"/>
                    <a:pt x="224450" y="7746"/>
                  </a:cubicBezTo>
                  <a:cubicBezTo>
                    <a:pt x="226124" y="8640"/>
                    <a:pt x="228804" y="9373"/>
                    <a:pt x="230407" y="9373"/>
                  </a:cubicBezTo>
                  <a:cubicBezTo>
                    <a:pt x="233143" y="9373"/>
                    <a:pt x="247115" y="15196"/>
                    <a:pt x="256667" y="20316"/>
                  </a:cubicBezTo>
                  <a:cubicBezTo>
                    <a:pt x="260975" y="22626"/>
                    <a:pt x="278370" y="35399"/>
                    <a:pt x="283538" y="40049"/>
                  </a:cubicBezTo>
                  <a:cubicBezTo>
                    <a:pt x="292251" y="47883"/>
                    <a:pt x="312528" y="74833"/>
                    <a:pt x="312528" y="78579"/>
                  </a:cubicBezTo>
                  <a:cubicBezTo>
                    <a:pt x="312528" y="80292"/>
                    <a:pt x="307057" y="85564"/>
                    <a:pt x="305186" y="85655"/>
                  </a:cubicBezTo>
                  <a:cubicBezTo>
                    <a:pt x="304650" y="85680"/>
                    <a:pt x="299239" y="89082"/>
                    <a:pt x="293166" y="93211"/>
                  </a:cubicBezTo>
                  <a:cubicBezTo>
                    <a:pt x="287093" y="97336"/>
                    <a:pt x="278077" y="103219"/>
                    <a:pt x="273131" y="106282"/>
                  </a:cubicBezTo>
                  <a:cubicBezTo>
                    <a:pt x="268186" y="109345"/>
                    <a:pt x="262689" y="112807"/>
                    <a:pt x="260909" y="113975"/>
                  </a:cubicBezTo>
                  <a:cubicBezTo>
                    <a:pt x="247383" y="122856"/>
                    <a:pt x="240025" y="126854"/>
                    <a:pt x="238377" y="126217"/>
                  </a:cubicBezTo>
                  <a:cubicBezTo>
                    <a:pt x="237315" y="125813"/>
                    <a:pt x="234104" y="121956"/>
                    <a:pt x="231247" y="117645"/>
                  </a:cubicBezTo>
                  <a:cubicBezTo>
                    <a:pt x="214337" y="92185"/>
                    <a:pt x="184457" y="80105"/>
                    <a:pt x="158921" y="88405"/>
                  </a:cubicBezTo>
                  <a:cubicBezTo>
                    <a:pt x="154349" y="89896"/>
                    <a:pt x="148559" y="92155"/>
                    <a:pt x="146061" y="93434"/>
                  </a:cubicBezTo>
                  <a:cubicBezTo>
                    <a:pt x="140034" y="96512"/>
                    <a:pt x="130512" y="107470"/>
                    <a:pt x="129374" y="112641"/>
                  </a:cubicBezTo>
                  <a:cubicBezTo>
                    <a:pt x="128879" y="114910"/>
                    <a:pt x="127882" y="117129"/>
                    <a:pt x="127164" y="117574"/>
                  </a:cubicBezTo>
                  <a:cubicBezTo>
                    <a:pt x="126446" y="118018"/>
                    <a:pt x="125860" y="123270"/>
                    <a:pt x="125860" y="129250"/>
                  </a:cubicBezTo>
                  <a:cubicBezTo>
                    <a:pt x="125860" y="147511"/>
                    <a:pt x="131523" y="158257"/>
                    <a:pt x="147234" y="169817"/>
                  </a:cubicBezTo>
                  <a:cubicBezTo>
                    <a:pt x="154122" y="174881"/>
                    <a:pt x="173272" y="185041"/>
                    <a:pt x="185959" y="190353"/>
                  </a:cubicBezTo>
                  <a:cubicBezTo>
                    <a:pt x="187516" y="191005"/>
                    <a:pt x="193129" y="193487"/>
                    <a:pt x="198434" y="195867"/>
                  </a:cubicBezTo>
                  <a:cubicBezTo>
                    <a:pt x="203738" y="198248"/>
                    <a:pt x="208350" y="200199"/>
                    <a:pt x="208684" y="200199"/>
                  </a:cubicBezTo>
                  <a:cubicBezTo>
                    <a:pt x="209574" y="200199"/>
                    <a:pt x="226797" y="208170"/>
                    <a:pt x="238993" y="214230"/>
                  </a:cubicBezTo>
                  <a:cubicBezTo>
                    <a:pt x="294744" y="241923"/>
                    <a:pt x="319850" y="265396"/>
                    <a:pt x="335101" y="304093"/>
                  </a:cubicBezTo>
                  <a:cubicBezTo>
                    <a:pt x="338373" y="312393"/>
                    <a:pt x="340805" y="324235"/>
                    <a:pt x="342302" y="339115"/>
                  </a:cubicBezTo>
                  <a:cubicBezTo>
                    <a:pt x="344628" y="362330"/>
                    <a:pt x="341660" y="390064"/>
                    <a:pt x="335152" y="405870"/>
                  </a:cubicBezTo>
                  <a:cubicBezTo>
                    <a:pt x="327188" y="425203"/>
                    <a:pt x="317817" y="439482"/>
                    <a:pt x="305874" y="450475"/>
                  </a:cubicBezTo>
                  <a:cubicBezTo>
                    <a:pt x="296003" y="459558"/>
                    <a:pt x="287154" y="466483"/>
                    <a:pt x="283750" y="467781"/>
                  </a:cubicBezTo>
                  <a:cubicBezTo>
                    <a:pt x="282122" y="468403"/>
                    <a:pt x="280453" y="469353"/>
                    <a:pt x="280044" y="469899"/>
                  </a:cubicBezTo>
                  <a:cubicBezTo>
                    <a:pt x="278840" y="471497"/>
                    <a:pt x="261268" y="479867"/>
                    <a:pt x="257011" y="480878"/>
                  </a:cubicBezTo>
                  <a:cubicBezTo>
                    <a:pt x="254861" y="481388"/>
                    <a:pt x="252758" y="482369"/>
                    <a:pt x="252328" y="483061"/>
                  </a:cubicBezTo>
                  <a:cubicBezTo>
                    <a:pt x="251903" y="483754"/>
                    <a:pt x="250245" y="484320"/>
                    <a:pt x="248642" y="484320"/>
                  </a:cubicBezTo>
                  <a:cubicBezTo>
                    <a:pt x="247044" y="484320"/>
                    <a:pt x="242786" y="485250"/>
                    <a:pt x="239181" y="486387"/>
                  </a:cubicBezTo>
                  <a:cubicBezTo>
                    <a:pt x="220031" y="492432"/>
                    <a:pt x="192022" y="494621"/>
                    <a:pt x="157677" y="492756"/>
                  </a:cubicBezTo>
                  <a:close/>
                </a:path>
              </a:pathLst>
            </a:custGeom>
            <a:solidFill>
              <a:srgbClr val="000000"/>
            </a:solidFill>
            <a:ln w="188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59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.org/exampl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icon92/javasip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image" Target="../media/image4.png"/><Relationship Id="rId7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CF55-9D0F-4F13-A6F7-8D380BB95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646807"/>
            <a:ext cx="8825658" cy="2677648"/>
          </a:xfrm>
        </p:spPr>
        <p:txBody>
          <a:bodyPr/>
          <a:lstStyle/>
          <a:p>
            <a:r>
              <a:rPr lang="en-US" dirty="0"/>
              <a:t>JavaScript &amp; Java Sips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43D8-1C13-4A38-B3A4-BE6807AA7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324454"/>
            <a:ext cx="8825658" cy="861420"/>
          </a:xfrm>
        </p:spPr>
        <p:txBody>
          <a:bodyPr/>
          <a:lstStyle/>
          <a:p>
            <a:r>
              <a:rPr lang="en-US" dirty="0"/>
              <a:t>The title says it all… no subtitle needed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0038DF-7AFE-4A47-97E1-CC1CDA103836}"/>
              </a:ext>
            </a:extLst>
          </p:cNvPr>
          <p:cNvGrpSpPr/>
          <p:nvPr/>
        </p:nvGrpSpPr>
        <p:grpSpPr>
          <a:xfrm>
            <a:off x="1154955" y="1004824"/>
            <a:ext cx="1056432" cy="1296794"/>
            <a:chOff x="4693374" y="792718"/>
            <a:chExt cx="724223" cy="889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C5F8EC3-51EF-4704-BD8A-3BE86BDB6951}"/>
                </a:ext>
              </a:extLst>
            </p:cNvPr>
            <p:cNvSpPr/>
            <p:nvPr/>
          </p:nvSpPr>
          <p:spPr>
            <a:xfrm>
              <a:off x="4693374" y="792718"/>
              <a:ext cx="724223" cy="889000"/>
            </a:xfrm>
            <a:custGeom>
              <a:avLst/>
              <a:gdLst/>
              <a:ahLst/>
              <a:cxnLst/>
              <a:rect l="0" t="0" r="0" b="0"/>
              <a:pathLst>
                <a:path w="724223" h="889000">
                  <a:moveTo>
                    <a:pt x="360373" y="1473"/>
                  </a:moveTo>
                  <a:cubicBezTo>
                    <a:pt x="240323" y="1473"/>
                    <a:pt x="127472" y="6456"/>
                    <a:pt x="13390" y="63139"/>
                  </a:cubicBezTo>
                  <a:lnTo>
                    <a:pt x="6890" y="66365"/>
                  </a:lnTo>
                  <a:lnTo>
                    <a:pt x="6890" y="73621"/>
                  </a:lnTo>
                  <a:cubicBezTo>
                    <a:pt x="6890" y="197168"/>
                    <a:pt x="-11821" y="301620"/>
                    <a:pt x="20311" y="415997"/>
                  </a:cubicBezTo>
                  <a:cubicBezTo>
                    <a:pt x="63617" y="570162"/>
                    <a:pt x="137044" y="747208"/>
                    <a:pt x="358350" y="892190"/>
                  </a:cubicBezTo>
                  <a:lnTo>
                    <a:pt x="361273" y="894105"/>
                  </a:lnTo>
                  <a:lnTo>
                    <a:pt x="364768" y="896265"/>
                  </a:lnTo>
                  <a:lnTo>
                    <a:pt x="368266" y="894105"/>
                  </a:lnTo>
                  <a:lnTo>
                    <a:pt x="371189" y="892190"/>
                  </a:lnTo>
                  <a:cubicBezTo>
                    <a:pt x="592494" y="747208"/>
                    <a:pt x="665922" y="570162"/>
                    <a:pt x="709228" y="415997"/>
                  </a:cubicBezTo>
                  <a:cubicBezTo>
                    <a:pt x="741360" y="301620"/>
                    <a:pt x="722649" y="197168"/>
                    <a:pt x="722649" y="73621"/>
                  </a:cubicBezTo>
                  <a:lnTo>
                    <a:pt x="722649" y="66365"/>
                  </a:lnTo>
                  <a:lnTo>
                    <a:pt x="716151" y="63139"/>
                  </a:lnTo>
                  <a:cubicBezTo>
                    <a:pt x="602070" y="6456"/>
                    <a:pt x="489220" y="1473"/>
                    <a:pt x="369169" y="1473"/>
                  </a:cubicBezTo>
                  <a:close/>
                </a:path>
              </a:pathLst>
            </a:custGeom>
            <a:solidFill>
              <a:srgbClr val="000000"/>
            </a:solidFill>
            <a:ln w="1473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A0CAF6-000A-44A9-9A9A-C3387D30A864}"/>
                </a:ext>
              </a:extLst>
            </p:cNvPr>
            <p:cNvSpPr/>
            <p:nvPr/>
          </p:nvSpPr>
          <p:spPr>
            <a:xfrm>
              <a:off x="4716932" y="816126"/>
              <a:ext cx="673400" cy="838200"/>
            </a:xfrm>
            <a:custGeom>
              <a:avLst/>
              <a:gdLst/>
              <a:ahLst/>
              <a:cxnLst/>
              <a:rect l="0" t="0" r="0" b="0"/>
              <a:pathLst>
                <a:path w="673400" h="838200">
                  <a:moveTo>
                    <a:pt x="336815" y="1473"/>
                  </a:moveTo>
                  <a:lnTo>
                    <a:pt x="345611" y="1473"/>
                  </a:lnTo>
                  <a:cubicBezTo>
                    <a:pt x="462677" y="1473"/>
                    <a:pt x="568879" y="6428"/>
                    <a:pt x="675785" y="57696"/>
                  </a:cubicBezTo>
                  <a:cubicBezTo>
                    <a:pt x="676471" y="180038"/>
                    <a:pt x="692977" y="279990"/>
                    <a:pt x="663121" y="386258"/>
                  </a:cubicBezTo>
                  <a:cubicBezTo>
                    <a:pt x="620841" y="536774"/>
                    <a:pt x="552022" y="704136"/>
                    <a:pt x="341212" y="844761"/>
                  </a:cubicBezTo>
                  <a:cubicBezTo>
                    <a:pt x="130402" y="704136"/>
                    <a:pt x="61582" y="536774"/>
                    <a:pt x="19301" y="386258"/>
                  </a:cubicBezTo>
                  <a:cubicBezTo>
                    <a:pt x="-10553" y="279990"/>
                    <a:pt x="5953" y="180038"/>
                    <a:pt x="6638" y="57696"/>
                  </a:cubicBezTo>
                  <a:cubicBezTo>
                    <a:pt x="113545" y="6428"/>
                    <a:pt x="219749" y="1473"/>
                    <a:pt x="336815" y="1473"/>
                  </a:cubicBezTo>
                  <a:close/>
                </a:path>
              </a:pathLst>
            </a:custGeom>
            <a:solidFill>
              <a:srgbClr val="FFFFFF"/>
            </a:solidFill>
            <a:ln w="1473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14B0799-DB84-4060-A163-1BBA21324386}"/>
                </a:ext>
              </a:extLst>
            </p:cNvPr>
            <p:cNvSpPr/>
            <p:nvPr/>
          </p:nvSpPr>
          <p:spPr>
            <a:xfrm>
              <a:off x="4797360" y="964556"/>
              <a:ext cx="419287" cy="609600"/>
            </a:xfrm>
            <a:custGeom>
              <a:avLst/>
              <a:gdLst/>
              <a:ahLst/>
              <a:cxnLst/>
              <a:rect l="0" t="0" r="0" b="0"/>
              <a:pathLst>
                <a:path w="419287" h="609600">
                  <a:moveTo>
                    <a:pt x="248291" y="1479"/>
                  </a:moveTo>
                  <a:cubicBezTo>
                    <a:pt x="190725" y="1926"/>
                    <a:pt x="121348" y="19015"/>
                    <a:pt x="57636" y="80204"/>
                  </a:cubicBezTo>
                  <a:cubicBezTo>
                    <a:pt x="46308" y="91655"/>
                    <a:pt x="36507" y="104065"/>
                    <a:pt x="28273" y="117395"/>
                  </a:cubicBezTo>
                  <a:cubicBezTo>
                    <a:pt x="20040" y="130723"/>
                    <a:pt x="13503" y="145986"/>
                    <a:pt x="8695" y="163164"/>
                  </a:cubicBezTo>
                  <a:cubicBezTo>
                    <a:pt x="3869" y="180341"/>
                    <a:pt x="1474" y="198917"/>
                    <a:pt x="1474" y="218875"/>
                  </a:cubicBezTo>
                  <a:cubicBezTo>
                    <a:pt x="1474" y="242129"/>
                    <a:pt x="5195" y="264703"/>
                    <a:pt x="12655" y="286631"/>
                  </a:cubicBezTo>
                  <a:cubicBezTo>
                    <a:pt x="20115" y="308559"/>
                    <a:pt x="31149" y="328040"/>
                    <a:pt x="45756" y="345050"/>
                  </a:cubicBezTo>
                  <a:cubicBezTo>
                    <a:pt x="60363" y="362063"/>
                    <a:pt x="79096" y="381302"/>
                    <a:pt x="100886" y="392109"/>
                  </a:cubicBezTo>
                  <a:cubicBezTo>
                    <a:pt x="124869" y="404021"/>
                    <a:pt x="149162" y="412729"/>
                    <a:pt x="177436" y="412729"/>
                  </a:cubicBezTo>
                  <a:cubicBezTo>
                    <a:pt x="186222" y="412729"/>
                    <a:pt x="204663" y="413320"/>
                    <a:pt x="224481" y="414037"/>
                  </a:cubicBezTo>
                  <a:lnTo>
                    <a:pt x="224481" y="561549"/>
                  </a:lnTo>
                  <a:cubicBezTo>
                    <a:pt x="224481" y="566598"/>
                    <a:pt x="224103" y="571272"/>
                    <a:pt x="223357" y="575576"/>
                  </a:cubicBezTo>
                  <a:cubicBezTo>
                    <a:pt x="223355" y="575586"/>
                    <a:pt x="223355" y="575598"/>
                    <a:pt x="223353" y="575608"/>
                  </a:cubicBezTo>
                  <a:lnTo>
                    <a:pt x="223353" y="575612"/>
                  </a:lnTo>
                  <a:cubicBezTo>
                    <a:pt x="223351" y="575625"/>
                    <a:pt x="223347" y="575637"/>
                    <a:pt x="223345" y="575649"/>
                  </a:cubicBezTo>
                  <a:cubicBezTo>
                    <a:pt x="223178" y="576601"/>
                    <a:pt x="222968" y="577511"/>
                    <a:pt x="222765" y="578426"/>
                  </a:cubicBezTo>
                  <a:cubicBezTo>
                    <a:pt x="222750" y="578483"/>
                    <a:pt x="222732" y="578540"/>
                    <a:pt x="222720" y="578595"/>
                  </a:cubicBezTo>
                  <a:cubicBezTo>
                    <a:pt x="222559" y="579308"/>
                    <a:pt x="222402" y="580011"/>
                    <a:pt x="222221" y="580700"/>
                  </a:cubicBezTo>
                  <a:cubicBezTo>
                    <a:pt x="222168" y="580898"/>
                    <a:pt x="222109" y="581089"/>
                    <a:pt x="222056" y="581283"/>
                  </a:cubicBezTo>
                  <a:cubicBezTo>
                    <a:pt x="221830" y="582104"/>
                    <a:pt x="221600" y="582921"/>
                    <a:pt x="221343" y="583712"/>
                  </a:cubicBezTo>
                  <a:cubicBezTo>
                    <a:pt x="221337" y="583728"/>
                    <a:pt x="221349" y="583752"/>
                    <a:pt x="221343" y="583769"/>
                  </a:cubicBezTo>
                  <a:cubicBezTo>
                    <a:pt x="221341" y="583771"/>
                    <a:pt x="221341" y="583775"/>
                    <a:pt x="221339" y="583777"/>
                  </a:cubicBezTo>
                  <a:cubicBezTo>
                    <a:pt x="220956" y="584942"/>
                    <a:pt x="220534" y="586065"/>
                    <a:pt x="220080" y="587161"/>
                  </a:cubicBezTo>
                  <a:cubicBezTo>
                    <a:pt x="219993" y="587371"/>
                    <a:pt x="219899" y="587573"/>
                    <a:pt x="219811" y="587781"/>
                  </a:cubicBezTo>
                  <a:cubicBezTo>
                    <a:pt x="219368" y="588809"/>
                    <a:pt x="218901" y="589814"/>
                    <a:pt x="218396" y="590776"/>
                  </a:cubicBezTo>
                  <a:cubicBezTo>
                    <a:pt x="218374" y="590818"/>
                    <a:pt x="218355" y="590863"/>
                    <a:pt x="218333" y="590904"/>
                  </a:cubicBezTo>
                  <a:cubicBezTo>
                    <a:pt x="217757" y="591992"/>
                    <a:pt x="217141" y="593039"/>
                    <a:pt x="216484" y="594044"/>
                  </a:cubicBezTo>
                  <a:cubicBezTo>
                    <a:pt x="211142" y="602202"/>
                    <a:pt x="195499" y="602361"/>
                    <a:pt x="186472" y="602367"/>
                  </a:cubicBezTo>
                  <a:lnTo>
                    <a:pt x="181373" y="613142"/>
                  </a:lnTo>
                  <a:lnTo>
                    <a:pt x="181430" y="613142"/>
                  </a:lnTo>
                  <a:cubicBezTo>
                    <a:pt x="181505" y="613136"/>
                    <a:pt x="181580" y="613126"/>
                    <a:pt x="181652" y="613119"/>
                  </a:cubicBezTo>
                  <a:lnTo>
                    <a:pt x="344629" y="613119"/>
                  </a:lnTo>
                  <a:lnTo>
                    <a:pt x="340700" y="602361"/>
                  </a:lnTo>
                  <a:cubicBezTo>
                    <a:pt x="326248" y="602170"/>
                    <a:pt x="308941" y="597665"/>
                    <a:pt x="304589" y="584747"/>
                  </a:cubicBezTo>
                  <a:cubicBezTo>
                    <a:pt x="302544" y="578377"/>
                    <a:pt x="301530" y="570663"/>
                    <a:pt x="301530" y="561551"/>
                  </a:cubicBezTo>
                  <a:lnTo>
                    <a:pt x="301530" y="415899"/>
                  </a:lnTo>
                  <a:lnTo>
                    <a:pt x="368632" y="415899"/>
                  </a:lnTo>
                  <a:cubicBezTo>
                    <a:pt x="384161" y="415899"/>
                    <a:pt x="395595" y="420115"/>
                    <a:pt x="402945" y="428548"/>
                  </a:cubicBezTo>
                  <a:cubicBezTo>
                    <a:pt x="410313" y="436998"/>
                    <a:pt x="414384" y="443343"/>
                    <a:pt x="415213" y="455458"/>
                  </a:cubicBezTo>
                  <a:lnTo>
                    <a:pt x="422804" y="459385"/>
                  </a:lnTo>
                  <a:lnTo>
                    <a:pt x="422804" y="342106"/>
                  </a:lnTo>
                  <a:lnTo>
                    <a:pt x="415054" y="346609"/>
                  </a:lnTo>
                  <a:cubicBezTo>
                    <a:pt x="414894" y="350565"/>
                    <a:pt x="413643" y="357870"/>
                    <a:pt x="410912" y="365158"/>
                  </a:cubicBezTo>
                  <a:cubicBezTo>
                    <a:pt x="410048" y="367394"/>
                    <a:pt x="409069" y="369488"/>
                    <a:pt x="407949" y="371414"/>
                  </a:cubicBezTo>
                  <a:cubicBezTo>
                    <a:pt x="407886" y="371522"/>
                    <a:pt x="407822" y="371628"/>
                    <a:pt x="407757" y="371736"/>
                  </a:cubicBezTo>
                  <a:cubicBezTo>
                    <a:pt x="407419" y="372306"/>
                    <a:pt x="407063" y="372862"/>
                    <a:pt x="406702" y="373404"/>
                  </a:cubicBezTo>
                  <a:cubicBezTo>
                    <a:pt x="406596" y="373563"/>
                    <a:pt x="406491" y="373724"/>
                    <a:pt x="406383" y="373881"/>
                  </a:cubicBezTo>
                  <a:cubicBezTo>
                    <a:pt x="405590" y="375032"/>
                    <a:pt x="404737" y="376110"/>
                    <a:pt x="403835" y="377133"/>
                  </a:cubicBezTo>
                  <a:cubicBezTo>
                    <a:pt x="403696" y="377290"/>
                    <a:pt x="403566" y="377461"/>
                    <a:pt x="403425" y="377616"/>
                  </a:cubicBezTo>
                  <a:cubicBezTo>
                    <a:pt x="403419" y="377622"/>
                    <a:pt x="403411" y="377628"/>
                    <a:pt x="403405" y="377636"/>
                  </a:cubicBezTo>
                  <a:cubicBezTo>
                    <a:pt x="402849" y="378237"/>
                    <a:pt x="402273" y="378812"/>
                    <a:pt x="401674" y="379374"/>
                  </a:cubicBezTo>
                  <a:cubicBezTo>
                    <a:pt x="400816" y="380179"/>
                    <a:pt x="399910" y="380925"/>
                    <a:pt x="398973" y="381636"/>
                  </a:cubicBezTo>
                  <a:cubicBezTo>
                    <a:pt x="398623" y="381901"/>
                    <a:pt x="398281" y="382176"/>
                    <a:pt x="397918" y="382425"/>
                  </a:cubicBezTo>
                  <a:cubicBezTo>
                    <a:pt x="396819" y="383189"/>
                    <a:pt x="395703" y="383892"/>
                    <a:pt x="394580" y="384578"/>
                  </a:cubicBezTo>
                  <a:cubicBezTo>
                    <a:pt x="394568" y="384584"/>
                    <a:pt x="394556" y="384590"/>
                    <a:pt x="394544" y="384597"/>
                  </a:cubicBezTo>
                  <a:cubicBezTo>
                    <a:pt x="393422" y="385267"/>
                    <a:pt x="392287" y="385899"/>
                    <a:pt x="391153" y="386500"/>
                  </a:cubicBezTo>
                  <a:cubicBezTo>
                    <a:pt x="390214" y="386997"/>
                    <a:pt x="389271" y="387471"/>
                    <a:pt x="388320" y="387918"/>
                  </a:cubicBezTo>
                  <a:cubicBezTo>
                    <a:pt x="388314" y="387922"/>
                    <a:pt x="388308" y="387926"/>
                    <a:pt x="388300" y="387930"/>
                  </a:cubicBezTo>
                  <a:cubicBezTo>
                    <a:pt x="388267" y="387946"/>
                    <a:pt x="388232" y="387961"/>
                    <a:pt x="388198" y="387977"/>
                  </a:cubicBezTo>
                  <a:cubicBezTo>
                    <a:pt x="387275" y="388411"/>
                    <a:pt x="386344" y="388824"/>
                    <a:pt x="385401" y="389205"/>
                  </a:cubicBezTo>
                  <a:cubicBezTo>
                    <a:pt x="385120" y="389316"/>
                    <a:pt x="384829" y="389426"/>
                    <a:pt x="384544" y="389538"/>
                  </a:cubicBezTo>
                  <a:cubicBezTo>
                    <a:pt x="381966" y="390532"/>
                    <a:pt x="379339" y="391363"/>
                    <a:pt x="376652" y="391989"/>
                  </a:cubicBezTo>
                  <a:cubicBezTo>
                    <a:pt x="376618" y="391997"/>
                    <a:pt x="376589" y="392009"/>
                    <a:pt x="376556" y="392015"/>
                  </a:cubicBezTo>
                  <a:cubicBezTo>
                    <a:pt x="376550" y="392017"/>
                    <a:pt x="376546" y="392017"/>
                    <a:pt x="376540" y="392019"/>
                  </a:cubicBezTo>
                  <a:cubicBezTo>
                    <a:pt x="376398" y="392052"/>
                    <a:pt x="376253" y="392068"/>
                    <a:pt x="376110" y="392099"/>
                  </a:cubicBezTo>
                  <a:cubicBezTo>
                    <a:pt x="374734" y="392402"/>
                    <a:pt x="373347" y="392673"/>
                    <a:pt x="371946" y="392883"/>
                  </a:cubicBezTo>
                  <a:cubicBezTo>
                    <a:pt x="370420" y="393111"/>
                    <a:pt x="368848" y="393285"/>
                    <a:pt x="367288" y="393401"/>
                  </a:cubicBezTo>
                  <a:cubicBezTo>
                    <a:pt x="365708" y="393517"/>
                    <a:pt x="364129" y="393572"/>
                    <a:pt x="362514" y="393572"/>
                  </a:cubicBezTo>
                  <a:lnTo>
                    <a:pt x="301528" y="393572"/>
                  </a:lnTo>
                  <a:lnTo>
                    <a:pt x="301528" y="207153"/>
                  </a:lnTo>
                  <a:lnTo>
                    <a:pt x="366310" y="207153"/>
                  </a:lnTo>
                  <a:cubicBezTo>
                    <a:pt x="378245" y="207153"/>
                    <a:pt x="388338" y="210411"/>
                    <a:pt x="396589" y="216911"/>
                  </a:cubicBezTo>
                  <a:cubicBezTo>
                    <a:pt x="404823" y="223427"/>
                    <a:pt x="410682" y="234688"/>
                    <a:pt x="414146" y="258550"/>
                  </a:cubicBezTo>
                  <a:lnTo>
                    <a:pt x="420737" y="262478"/>
                  </a:lnTo>
                  <a:lnTo>
                    <a:pt x="418846" y="181209"/>
                  </a:lnTo>
                  <a:lnTo>
                    <a:pt x="418869" y="181186"/>
                  </a:lnTo>
                  <a:lnTo>
                    <a:pt x="418869" y="181013"/>
                  </a:lnTo>
                  <a:lnTo>
                    <a:pt x="418842" y="181013"/>
                  </a:lnTo>
                  <a:lnTo>
                    <a:pt x="418842" y="181005"/>
                  </a:lnTo>
                  <a:lnTo>
                    <a:pt x="412008" y="181005"/>
                  </a:lnTo>
                  <a:cubicBezTo>
                    <a:pt x="411444" y="181221"/>
                    <a:pt x="410849" y="181411"/>
                    <a:pt x="410262" y="181612"/>
                  </a:cubicBezTo>
                  <a:cubicBezTo>
                    <a:pt x="409888" y="181734"/>
                    <a:pt x="409531" y="181869"/>
                    <a:pt x="409154" y="181987"/>
                  </a:cubicBezTo>
                  <a:cubicBezTo>
                    <a:pt x="408358" y="182236"/>
                    <a:pt x="407570" y="182460"/>
                    <a:pt x="406735" y="182678"/>
                  </a:cubicBezTo>
                  <a:cubicBezTo>
                    <a:pt x="406523" y="182735"/>
                    <a:pt x="406317" y="182796"/>
                    <a:pt x="406102" y="182851"/>
                  </a:cubicBezTo>
                  <a:cubicBezTo>
                    <a:pt x="405389" y="183028"/>
                    <a:pt x="404666" y="183195"/>
                    <a:pt x="403926" y="183354"/>
                  </a:cubicBezTo>
                  <a:cubicBezTo>
                    <a:pt x="403904" y="183358"/>
                    <a:pt x="403884" y="183363"/>
                    <a:pt x="403861" y="183369"/>
                  </a:cubicBezTo>
                  <a:cubicBezTo>
                    <a:pt x="403859" y="183369"/>
                    <a:pt x="403855" y="183367"/>
                    <a:pt x="403853" y="183369"/>
                  </a:cubicBezTo>
                  <a:cubicBezTo>
                    <a:pt x="402880" y="183578"/>
                    <a:pt x="401894" y="183770"/>
                    <a:pt x="400873" y="183945"/>
                  </a:cubicBezTo>
                  <a:cubicBezTo>
                    <a:pt x="399843" y="184120"/>
                    <a:pt x="398784" y="184265"/>
                    <a:pt x="397705" y="184404"/>
                  </a:cubicBezTo>
                  <a:cubicBezTo>
                    <a:pt x="396088" y="184614"/>
                    <a:pt x="394432" y="184795"/>
                    <a:pt x="392705" y="184923"/>
                  </a:cubicBezTo>
                  <a:cubicBezTo>
                    <a:pt x="390994" y="185048"/>
                    <a:pt x="389175" y="185105"/>
                    <a:pt x="387357" y="185153"/>
                  </a:cubicBezTo>
                  <a:lnTo>
                    <a:pt x="387357" y="185194"/>
                  </a:lnTo>
                  <a:cubicBezTo>
                    <a:pt x="386322" y="185221"/>
                    <a:pt x="385285" y="185245"/>
                    <a:pt x="384214" y="185245"/>
                  </a:cubicBezTo>
                  <a:lnTo>
                    <a:pt x="124295" y="185245"/>
                  </a:lnTo>
                  <a:cubicBezTo>
                    <a:pt x="119264" y="185245"/>
                    <a:pt x="114635" y="184942"/>
                    <a:pt x="110373" y="184361"/>
                  </a:cubicBezTo>
                  <a:cubicBezTo>
                    <a:pt x="109923" y="184296"/>
                    <a:pt x="109462" y="184239"/>
                    <a:pt x="109031" y="184175"/>
                  </a:cubicBezTo>
                  <a:cubicBezTo>
                    <a:pt x="108110" y="184035"/>
                    <a:pt x="107214" y="183880"/>
                    <a:pt x="106330" y="183713"/>
                  </a:cubicBezTo>
                  <a:cubicBezTo>
                    <a:pt x="106130" y="183676"/>
                    <a:pt x="105943" y="183634"/>
                    <a:pt x="105747" y="183595"/>
                  </a:cubicBezTo>
                  <a:cubicBezTo>
                    <a:pt x="104194" y="183285"/>
                    <a:pt x="102689" y="182935"/>
                    <a:pt x="101253" y="182537"/>
                  </a:cubicBezTo>
                  <a:cubicBezTo>
                    <a:pt x="109633" y="44064"/>
                    <a:pt x="235620" y="24752"/>
                    <a:pt x="258332" y="25101"/>
                  </a:cubicBezTo>
                  <a:cubicBezTo>
                    <a:pt x="327572" y="26150"/>
                    <a:pt x="363158" y="49936"/>
                    <a:pt x="373178" y="58846"/>
                  </a:cubicBezTo>
                  <a:cubicBezTo>
                    <a:pt x="383198" y="67775"/>
                    <a:pt x="391747" y="79026"/>
                    <a:pt x="398819" y="92596"/>
                  </a:cubicBezTo>
                  <a:cubicBezTo>
                    <a:pt x="405892" y="106184"/>
                    <a:pt x="410665" y="117796"/>
                    <a:pt x="413152" y="135305"/>
                  </a:cubicBezTo>
                  <a:lnTo>
                    <a:pt x="421309" y="139233"/>
                  </a:lnTo>
                  <a:lnTo>
                    <a:pt x="421309" y="10131"/>
                  </a:lnTo>
                  <a:lnTo>
                    <a:pt x="414549" y="10131"/>
                  </a:lnTo>
                  <a:cubicBezTo>
                    <a:pt x="410054" y="21914"/>
                    <a:pt x="403517" y="27806"/>
                    <a:pt x="394971" y="27806"/>
                  </a:cubicBezTo>
                  <a:cubicBezTo>
                    <a:pt x="390310" y="27806"/>
                    <a:pt x="381613" y="26186"/>
                    <a:pt x="373066" y="24123"/>
                  </a:cubicBezTo>
                  <a:cubicBezTo>
                    <a:pt x="363604" y="21844"/>
                    <a:pt x="313532" y="976"/>
                    <a:pt x="248291" y="1482"/>
                  </a:cubicBezTo>
                  <a:close/>
                  <a:moveTo>
                    <a:pt x="144974" y="207161"/>
                  </a:moveTo>
                  <a:lnTo>
                    <a:pt x="224481" y="207220"/>
                  </a:lnTo>
                  <a:lnTo>
                    <a:pt x="224481" y="391384"/>
                  </a:lnTo>
                  <a:cubicBezTo>
                    <a:pt x="162925" y="391361"/>
                    <a:pt x="101078" y="359127"/>
                    <a:pt x="101078" y="235503"/>
                  </a:cubicBezTo>
                  <a:lnTo>
                    <a:pt x="101063" y="235507"/>
                  </a:lnTo>
                  <a:cubicBezTo>
                    <a:pt x="101069" y="235495"/>
                    <a:pt x="101073" y="235483"/>
                    <a:pt x="101078" y="235473"/>
                  </a:cubicBezTo>
                  <a:lnTo>
                    <a:pt x="101078" y="235334"/>
                  </a:lnTo>
                  <a:lnTo>
                    <a:pt x="101078" y="211281"/>
                  </a:lnTo>
                  <a:lnTo>
                    <a:pt x="101271" y="211346"/>
                  </a:lnTo>
                  <a:cubicBezTo>
                    <a:pt x="102896" y="210682"/>
                    <a:pt x="104560" y="210150"/>
                    <a:pt x="106332" y="209651"/>
                  </a:cubicBezTo>
                  <a:cubicBezTo>
                    <a:pt x="107216" y="209406"/>
                    <a:pt x="108112" y="209180"/>
                    <a:pt x="109033" y="208976"/>
                  </a:cubicBezTo>
                  <a:cubicBezTo>
                    <a:pt x="109955" y="208769"/>
                    <a:pt x="110947" y="208547"/>
                    <a:pt x="111908" y="208382"/>
                  </a:cubicBezTo>
                  <a:cubicBezTo>
                    <a:pt x="112865" y="208216"/>
                    <a:pt x="113790" y="208084"/>
                    <a:pt x="114784" y="207960"/>
                  </a:cubicBezTo>
                  <a:cubicBezTo>
                    <a:pt x="114804" y="207958"/>
                    <a:pt x="114823" y="207962"/>
                    <a:pt x="114843" y="207960"/>
                  </a:cubicBezTo>
                  <a:cubicBezTo>
                    <a:pt x="115819" y="207838"/>
                    <a:pt x="116820" y="207703"/>
                    <a:pt x="117831" y="207622"/>
                  </a:cubicBezTo>
                  <a:cubicBezTo>
                    <a:pt x="117851" y="207621"/>
                    <a:pt x="117869" y="207624"/>
                    <a:pt x="117888" y="207622"/>
                  </a:cubicBezTo>
                  <a:cubicBezTo>
                    <a:pt x="119957" y="207456"/>
                    <a:pt x="122050" y="207365"/>
                    <a:pt x="124272" y="207365"/>
                  </a:cubicBezTo>
                  <a:lnTo>
                    <a:pt x="141472" y="207365"/>
                  </a:lnTo>
                  <a:cubicBezTo>
                    <a:pt x="142714" y="207241"/>
                    <a:pt x="143903" y="207163"/>
                    <a:pt x="144974" y="207163"/>
                  </a:cubicBezTo>
                  <a:close/>
                </a:path>
              </a:pathLst>
            </a:custGeom>
            <a:solidFill>
              <a:srgbClr val="000000"/>
            </a:solidFill>
            <a:ln w="1473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D51645-4350-4E24-BD8D-9E330B229536}"/>
                </a:ext>
              </a:extLst>
            </p:cNvPr>
            <p:cNvSpPr/>
            <p:nvPr/>
          </p:nvSpPr>
          <p:spPr>
            <a:xfrm>
              <a:off x="4975627" y="1024177"/>
              <a:ext cx="152468" cy="114300"/>
            </a:xfrm>
            <a:custGeom>
              <a:avLst/>
              <a:gdLst/>
              <a:ahLst/>
              <a:cxnLst/>
              <a:rect l="0" t="0" r="0" b="0"/>
              <a:pathLst>
                <a:path w="152468" h="114300">
                  <a:moveTo>
                    <a:pt x="30329" y="1473"/>
                  </a:moveTo>
                  <a:cubicBezTo>
                    <a:pt x="24993" y="1785"/>
                    <a:pt x="20162" y="1744"/>
                    <a:pt x="15472" y="3989"/>
                  </a:cubicBezTo>
                  <a:cubicBezTo>
                    <a:pt x="11515" y="6251"/>
                    <a:pt x="11495" y="10224"/>
                    <a:pt x="8717" y="10555"/>
                  </a:cubicBezTo>
                  <a:cubicBezTo>
                    <a:pt x="6474" y="10868"/>
                    <a:pt x="3055" y="12773"/>
                    <a:pt x="1474" y="15771"/>
                  </a:cubicBezTo>
                  <a:cubicBezTo>
                    <a:pt x="6163" y="18346"/>
                    <a:pt x="7847" y="18069"/>
                    <a:pt x="9024" y="20312"/>
                  </a:cubicBezTo>
                  <a:cubicBezTo>
                    <a:pt x="9778" y="22666"/>
                    <a:pt x="5320" y="25985"/>
                    <a:pt x="4236" y="28782"/>
                  </a:cubicBezTo>
                  <a:cubicBezTo>
                    <a:pt x="6499" y="28782"/>
                    <a:pt x="9081" y="31344"/>
                    <a:pt x="10682" y="34121"/>
                  </a:cubicBezTo>
                  <a:cubicBezTo>
                    <a:pt x="9081" y="36696"/>
                    <a:pt x="6519" y="44679"/>
                    <a:pt x="5340" y="47253"/>
                  </a:cubicBezTo>
                  <a:cubicBezTo>
                    <a:pt x="1495" y="79049"/>
                    <a:pt x="29134" y="81893"/>
                    <a:pt x="35977" y="95060"/>
                  </a:cubicBezTo>
                  <a:cubicBezTo>
                    <a:pt x="32979" y="100412"/>
                    <a:pt x="27751" y="95378"/>
                    <a:pt x="27751" y="100400"/>
                  </a:cubicBezTo>
                  <a:cubicBezTo>
                    <a:pt x="30639" y="105751"/>
                    <a:pt x="41237" y="106466"/>
                    <a:pt x="38679" y="110219"/>
                  </a:cubicBezTo>
                  <a:cubicBezTo>
                    <a:pt x="34502" y="113014"/>
                    <a:pt x="34504" y="116356"/>
                    <a:pt x="34504" y="116356"/>
                  </a:cubicBezTo>
                  <a:cubicBezTo>
                    <a:pt x="37926" y="119463"/>
                    <a:pt x="50438" y="118915"/>
                    <a:pt x="57283" y="113656"/>
                  </a:cubicBezTo>
                  <a:cubicBezTo>
                    <a:pt x="65082" y="116340"/>
                    <a:pt x="78434" y="124294"/>
                    <a:pt x="85279" y="111016"/>
                  </a:cubicBezTo>
                  <a:cubicBezTo>
                    <a:pt x="81102" y="108332"/>
                    <a:pt x="75758" y="105751"/>
                    <a:pt x="73185" y="100400"/>
                  </a:cubicBezTo>
                  <a:cubicBezTo>
                    <a:pt x="86338" y="95049"/>
                    <a:pt x="113272" y="95049"/>
                    <a:pt x="126538" y="100400"/>
                  </a:cubicBezTo>
                  <a:cubicBezTo>
                    <a:pt x="133271" y="102975"/>
                    <a:pt x="153735" y="109936"/>
                    <a:pt x="163560" y="116356"/>
                  </a:cubicBezTo>
                  <a:cubicBezTo>
                    <a:pt x="158224" y="105744"/>
                    <a:pt x="150098" y="95007"/>
                    <a:pt x="142501" y="87081"/>
                  </a:cubicBezTo>
                  <a:cubicBezTo>
                    <a:pt x="146676" y="81842"/>
                    <a:pt x="155643" y="81011"/>
                    <a:pt x="158219" y="73949"/>
                  </a:cubicBezTo>
                  <a:cubicBezTo>
                    <a:pt x="136289" y="76192"/>
                    <a:pt x="111714" y="84413"/>
                    <a:pt x="105294" y="63209"/>
                  </a:cubicBezTo>
                  <a:cubicBezTo>
                    <a:pt x="111714" y="57950"/>
                    <a:pt x="119720" y="52615"/>
                    <a:pt x="123897" y="39337"/>
                  </a:cubicBezTo>
                  <a:cubicBezTo>
                    <a:pt x="119720" y="39337"/>
                    <a:pt x="114486" y="41912"/>
                    <a:pt x="110514" y="39337"/>
                  </a:cubicBezTo>
                  <a:cubicBezTo>
                    <a:pt x="113290" y="34096"/>
                    <a:pt x="117054" y="28733"/>
                    <a:pt x="119722" y="23381"/>
                  </a:cubicBezTo>
                  <a:cubicBezTo>
                    <a:pt x="105300" y="23381"/>
                    <a:pt x="63697" y="55228"/>
                    <a:pt x="51941" y="31358"/>
                  </a:cubicBezTo>
                  <a:cubicBezTo>
                    <a:pt x="57277" y="7470"/>
                    <a:pt x="37614" y="2097"/>
                    <a:pt x="30329" y="1473"/>
                  </a:cubicBezTo>
                  <a:close/>
                  <a:moveTo>
                    <a:pt x="23944" y="10493"/>
                  </a:moveTo>
                  <a:cubicBezTo>
                    <a:pt x="25449" y="10255"/>
                    <a:pt x="26863" y="11280"/>
                    <a:pt x="27103" y="12786"/>
                  </a:cubicBezTo>
                  <a:cubicBezTo>
                    <a:pt x="27125" y="12920"/>
                    <a:pt x="27134" y="13057"/>
                    <a:pt x="27136" y="13193"/>
                  </a:cubicBezTo>
                  <a:cubicBezTo>
                    <a:pt x="27136" y="14719"/>
                    <a:pt x="25899" y="15956"/>
                    <a:pt x="24374" y="15956"/>
                  </a:cubicBezTo>
                  <a:cubicBezTo>
                    <a:pt x="22847" y="15956"/>
                    <a:pt x="21612" y="14719"/>
                    <a:pt x="21612" y="13193"/>
                  </a:cubicBezTo>
                  <a:cubicBezTo>
                    <a:pt x="21623" y="11844"/>
                    <a:pt x="22610" y="10703"/>
                    <a:pt x="23944" y="10493"/>
                  </a:cubicBezTo>
                  <a:close/>
                </a:path>
              </a:pathLst>
            </a:custGeom>
            <a:solidFill>
              <a:srgbClr val="DC241F"/>
            </a:solidFill>
            <a:ln w="1473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83169-DEC8-48BF-9692-209F959CB541}"/>
                </a:ext>
              </a:extLst>
            </p:cNvPr>
            <p:cNvSpPr/>
            <p:nvPr/>
          </p:nvSpPr>
          <p:spPr>
            <a:xfrm>
              <a:off x="4794013" y="856830"/>
              <a:ext cx="152468" cy="114300"/>
            </a:xfrm>
            <a:custGeom>
              <a:avLst/>
              <a:gdLst/>
              <a:ahLst/>
              <a:cxnLst/>
              <a:rect l="0" t="0" r="0" b="0"/>
              <a:pathLst>
                <a:path w="152468" h="114300">
                  <a:moveTo>
                    <a:pt x="30330" y="1473"/>
                  </a:moveTo>
                  <a:cubicBezTo>
                    <a:pt x="24995" y="1785"/>
                    <a:pt x="20163" y="1745"/>
                    <a:pt x="15472" y="3989"/>
                  </a:cubicBezTo>
                  <a:cubicBezTo>
                    <a:pt x="11516" y="6251"/>
                    <a:pt x="11496" y="10224"/>
                    <a:pt x="8718" y="10555"/>
                  </a:cubicBezTo>
                  <a:cubicBezTo>
                    <a:pt x="6474" y="10868"/>
                    <a:pt x="3056" y="12774"/>
                    <a:pt x="1474" y="15772"/>
                  </a:cubicBezTo>
                  <a:cubicBezTo>
                    <a:pt x="6165" y="18346"/>
                    <a:pt x="7848" y="18070"/>
                    <a:pt x="9025" y="20313"/>
                  </a:cubicBezTo>
                  <a:cubicBezTo>
                    <a:pt x="9780" y="22667"/>
                    <a:pt x="5322" y="25987"/>
                    <a:pt x="4236" y="28782"/>
                  </a:cubicBezTo>
                  <a:cubicBezTo>
                    <a:pt x="6499" y="28782"/>
                    <a:pt x="9083" y="31344"/>
                    <a:pt x="10683" y="34121"/>
                  </a:cubicBezTo>
                  <a:cubicBezTo>
                    <a:pt x="9083" y="36696"/>
                    <a:pt x="6519" y="44680"/>
                    <a:pt x="5342" y="47254"/>
                  </a:cubicBezTo>
                  <a:cubicBezTo>
                    <a:pt x="1497" y="79050"/>
                    <a:pt x="29135" y="81894"/>
                    <a:pt x="35978" y="95061"/>
                  </a:cubicBezTo>
                  <a:cubicBezTo>
                    <a:pt x="32980" y="100412"/>
                    <a:pt x="27751" y="95380"/>
                    <a:pt x="27751" y="100400"/>
                  </a:cubicBezTo>
                  <a:cubicBezTo>
                    <a:pt x="30640" y="105751"/>
                    <a:pt x="41237" y="106468"/>
                    <a:pt x="38680" y="110219"/>
                  </a:cubicBezTo>
                  <a:cubicBezTo>
                    <a:pt x="34504" y="113014"/>
                    <a:pt x="34505" y="116356"/>
                    <a:pt x="34505" y="116356"/>
                  </a:cubicBezTo>
                  <a:cubicBezTo>
                    <a:pt x="37927" y="119464"/>
                    <a:pt x="50439" y="118915"/>
                    <a:pt x="57283" y="113656"/>
                  </a:cubicBezTo>
                  <a:cubicBezTo>
                    <a:pt x="65084" y="116341"/>
                    <a:pt x="78436" y="124294"/>
                    <a:pt x="85280" y="111017"/>
                  </a:cubicBezTo>
                  <a:cubicBezTo>
                    <a:pt x="81104" y="108332"/>
                    <a:pt x="75760" y="105751"/>
                    <a:pt x="73185" y="100400"/>
                  </a:cubicBezTo>
                  <a:cubicBezTo>
                    <a:pt x="86339" y="95049"/>
                    <a:pt x="113274" y="95049"/>
                    <a:pt x="126538" y="100400"/>
                  </a:cubicBezTo>
                  <a:cubicBezTo>
                    <a:pt x="133271" y="102975"/>
                    <a:pt x="153735" y="109938"/>
                    <a:pt x="163561" y="116356"/>
                  </a:cubicBezTo>
                  <a:cubicBezTo>
                    <a:pt x="158225" y="105745"/>
                    <a:pt x="150101" y="95009"/>
                    <a:pt x="142501" y="87083"/>
                  </a:cubicBezTo>
                  <a:cubicBezTo>
                    <a:pt x="146678" y="81842"/>
                    <a:pt x="155643" y="81011"/>
                    <a:pt x="158219" y="73950"/>
                  </a:cubicBezTo>
                  <a:cubicBezTo>
                    <a:pt x="136289" y="76193"/>
                    <a:pt x="111716" y="84413"/>
                    <a:pt x="105296" y="63210"/>
                  </a:cubicBezTo>
                  <a:cubicBezTo>
                    <a:pt x="111716" y="57951"/>
                    <a:pt x="119723" y="52615"/>
                    <a:pt x="123898" y="39338"/>
                  </a:cubicBezTo>
                  <a:cubicBezTo>
                    <a:pt x="119723" y="39338"/>
                    <a:pt x="114489" y="41912"/>
                    <a:pt x="110514" y="39338"/>
                  </a:cubicBezTo>
                  <a:cubicBezTo>
                    <a:pt x="113292" y="34097"/>
                    <a:pt x="117056" y="28733"/>
                    <a:pt x="119723" y="23382"/>
                  </a:cubicBezTo>
                  <a:cubicBezTo>
                    <a:pt x="105300" y="23382"/>
                    <a:pt x="63698" y="55229"/>
                    <a:pt x="51942" y="31360"/>
                  </a:cubicBezTo>
                  <a:cubicBezTo>
                    <a:pt x="57277" y="7472"/>
                    <a:pt x="37615" y="2098"/>
                    <a:pt x="30330" y="1473"/>
                  </a:cubicBezTo>
                  <a:close/>
                  <a:moveTo>
                    <a:pt x="23945" y="10494"/>
                  </a:moveTo>
                  <a:cubicBezTo>
                    <a:pt x="25450" y="10255"/>
                    <a:pt x="26865" y="11282"/>
                    <a:pt x="27103" y="12787"/>
                  </a:cubicBezTo>
                  <a:cubicBezTo>
                    <a:pt x="27125" y="12922"/>
                    <a:pt x="27136" y="13058"/>
                    <a:pt x="27137" y="13194"/>
                  </a:cubicBezTo>
                  <a:cubicBezTo>
                    <a:pt x="27137" y="14720"/>
                    <a:pt x="25900" y="15956"/>
                    <a:pt x="24375" y="15956"/>
                  </a:cubicBezTo>
                  <a:cubicBezTo>
                    <a:pt x="22849" y="15956"/>
                    <a:pt x="21612" y="14720"/>
                    <a:pt x="21612" y="13194"/>
                  </a:cubicBezTo>
                  <a:cubicBezTo>
                    <a:pt x="21624" y="11845"/>
                    <a:pt x="22611" y="10703"/>
                    <a:pt x="23945" y="10494"/>
                  </a:cubicBezTo>
                  <a:close/>
                </a:path>
              </a:pathLst>
            </a:custGeom>
            <a:solidFill>
              <a:srgbClr val="DC241F"/>
            </a:solidFill>
            <a:ln w="1473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F15632-8684-4673-B0D9-5B21EA41818D}"/>
                </a:ext>
              </a:extLst>
            </p:cNvPr>
            <p:cNvSpPr/>
            <p:nvPr/>
          </p:nvSpPr>
          <p:spPr>
            <a:xfrm>
              <a:off x="5157239" y="856830"/>
              <a:ext cx="152468" cy="114300"/>
            </a:xfrm>
            <a:custGeom>
              <a:avLst/>
              <a:gdLst/>
              <a:ahLst/>
              <a:cxnLst/>
              <a:rect l="0" t="0" r="0" b="0"/>
              <a:pathLst>
                <a:path w="152468" h="114300">
                  <a:moveTo>
                    <a:pt x="30331" y="1473"/>
                  </a:moveTo>
                  <a:cubicBezTo>
                    <a:pt x="24995" y="1785"/>
                    <a:pt x="20164" y="1745"/>
                    <a:pt x="15472" y="3989"/>
                  </a:cubicBezTo>
                  <a:cubicBezTo>
                    <a:pt x="11517" y="6251"/>
                    <a:pt x="11497" y="10224"/>
                    <a:pt x="8719" y="10555"/>
                  </a:cubicBezTo>
                  <a:cubicBezTo>
                    <a:pt x="6474" y="10868"/>
                    <a:pt x="3055" y="12774"/>
                    <a:pt x="1474" y="15772"/>
                  </a:cubicBezTo>
                  <a:cubicBezTo>
                    <a:pt x="6165" y="18346"/>
                    <a:pt x="7849" y="18070"/>
                    <a:pt x="9026" y="20313"/>
                  </a:cubicBezTo>
                  <a:cubicBezTo>
                    <a:pt x="9780" y="22667"/>
                    <a:pt x="5322" y="25987"/>
                    <a:pt x="4236" y="28782"/>
                  </a:cubicBezTo>
                  <a:cubicBezTo>
                    <a:pt x="6499" y="28782"/>
                    <a:pt x="9083" y="31344"/>
                    <a:pt x="10684" y="34121"/>
                  </a:cubicBezTo>
                  <a:cubicBezTo>
                    <a:pt x="9083" y="36696"/>
                    <a:pt x="6519" y="44680"/>
                    <a:pt x="5342" y="47254"/>
                  </a:cubicBezTo>
                  <a:cubicBezTo>
                    <a:pt x="1497" y="79050"/>
                    <a:pt x="29134" y="81894"/>
                    <a:pt x="35979" y="95061"/>
                  </a:cubicBezTo>
                  <a:cubicBezTo>
                    <a:pt x="32979" y="100412"/>
                    <a:pt x="27751" y="95380"/>
                    <a:pt x="27751" y="100400"/>
                  </a:cubicBezTo>
                  <a:cubicBezTo>
                    <a:pt x="30639" y="105751"/>
                    <a:pt x="41237" y="106468"/>
                    <a:pt x="38681" y="110219"/>
                  </a:cubicBezTo>
                  <a:cubicBezTo>
                    <a:pt x="34504" y="113014"/>
                    <a:pt x="34506" y="116356"/>
                    <a:pt x="34506" y="116356"/>
                  </a:cubicBezTo>
                  <a:cubicBezTo>
                    <a:pt x="37926" y="119464"/>
                    <a:pt x="50439" y="118915"/>
                    <a:pt x="57282" y="113656"/>
                  </a:cubicBezTo>
                  <a:cubicBezTo>
                    <a:pt x="65084" y="116341"/>
                    <a:pt x="78436" y="124294"/>
                    <a:pt x="85279" y="111017"/>
                  </a:cubicBezTo>
                  <a:cubicBezTo>
                    <a:pt x="81104" y="108332"/>
                    <a:pt x="75760" y="105751"/>
                    <a:pt x="73185" y="100400"/>
                  </a:cubicBezTo>
                  <a:cubicBezTo>
                    <a:pt x="86338" y="95049"/>
                    <a:pt x="113274" y="95049"/>
                    <a:pt x="126538" y="100400"/>
                  </a:cubicBezTo>
                  <a:cubicBezTo>
                    <a:pt x="133273" y="102975"/>
                    <a:pt x="153737" y="109938"/>
                    <a:pt x="163561" y="116356"/>
                  </a:cubicBezTo>
                  <a:cubicBezTo>
                    <a:pt x="158224" y="105745"/>
                    <a:pt x="150100" y="95009"/>
                    <a:pt x="142501" y="87083"/>
                  </a:cubicBezTo>
                  <a:cubicBezTo>
                    <a:pt x="146678" y="81842"/>
                    <a:pt x="155643" y="81011"/>
                    <a:pt x="158218" y="73950"/>
                  </a:cubicBezTo>
                  <a:cubicBezTo>
                    <a:pt x="136289" y="76193"/>
                    <a:pt x="111716" y="84413"/>
                    <a:pt x="105296" y="63210"/>
                  </a:cubicBezTo>
                  <a:cubicBezTo>
                    <a:pt x="111716" y="57951"/>
                    <a:pt x="119722" y="52615"/>
                    <a:pt x="123899" y="39338"/>
                  </a:cubicBezTo>
                  <a:cubicBezTo>
                    <a:pt x="119722" y="39338"/>
                    <a:pt x="114488" y="41912"/>
                    <a:pt x="110514" y="39338"/>
                  </a:cubicBezTo>
                  <a:cubicBezTo>
                    <a:pt x="113292" y="34097"/>
                    <a:pt x="117056" y="28733"/>
                    <a:pt x="119724" y="23382"/>
                  </a:cubicBezTo>
                  <a:cubicBezTo>
                    <a:pt x="105300" y="23382"/>
                    <a:pt x="63697" y="55229"/>
                    <a:pt x="51942" y="31360"/>
                  </a:cubicBezTo>
                  <a:cubicBezTo>
                    <a:pt x="57277" y="7472"/>
                    <a:pt x="37616" y="2098"/>
                    <a:pt x="30331" y="1473"/>
                  </a:cubicBezTo>
                  <a:close/>
                  <a:moveTo>
                    <a:pt x="23946" y="10494"/>
                  </a:moveTo>
                  <a:cubicBezTo>
                    <a:pt x="25451" y="10255"/>
                    <a:pt x="26865" y="11282"/>
                    <a:pt x="27103" y="12787"/>
                  </a:cubicBezTo>
                  <a:cubicBezTo>
                    <a:pt x="27125" y="12922"/>
                    <a:pt x="27136" y="13058"/>
                    <a:pt x="27138" y="13194"/>
                  </a:cubicBezTo>
                  <a:cubicBezTo>
                    <a:pt x="27138" y="14720"/>
                    <a:pt x="25901" y="15956"/>
                    <a:pt x="24374" y="15956"/>
                  </a:cubicBezTo>
                  <a:cubicBezTo>
                    <a:pt x="22849" y="15956"/>
                    <a:pt x="21612" y="14720"/>
                    <a:pt x="21612" y="13194"/>
                  </a:cubicBezTo>
                  <a:cubicBezTo>
                    <a:pt x="21623" y="11845"/>
                    <a:pt x="22612" y="10703"/>
                    <a:pt x="23946" y="10494"/>
                  </a:cubicBezTo>
                  <a:close/>
                </a:path>
              </a:pathLst>
            </a:custGeom>
            <a:solidFill>
              <a:srgbClr val="DC241F"/>
            </a:solidFill>
            <a:ln w="1473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31C6577-78CA-4DCC-A9E8-2FB4AA5E6947}"/>
              </a:ext>
            </a:extLst>
          </p:cNvPr>
          <p:cNvSpPr/>
          <p:nvPr/>
        </p:nvSpPr>
        <p:spPr>
          <a:xfrm>
            <a:off x="9002276" y="4463035"/>
            <a:ext cx="978337" cy="762000"/>
          </a:xfrm>
          <a:custGeom>
            <a:avLst/>
            <a:gdLst/>
            <a:ahLst/>
            <a:cxnLst/>
            <a:rect l="0" t="0" r="0" b="0"/>
            <a:pathLst>
              <a:path w="978336" h="762000">
                <a:moveTo>
                  <a:pt x="419433" y="313632"/>
                </a:moveTo>
                <a:cubicBezTo>
                  <a:pt x="396042" y="301415"/>
                  <a:pt x="334533" y="294061"/>
                  <a:pt x="291105" y="298291"/>
                </a:cubicBezTo>
                <a:cubicBezTo>
                  <a:pt x="200971" y="307054"/>
                  <a:pt x="207070" y="308704"/>
                  <a:pt x="194212" y="271964"/>
                </a:cubicBezTo>
                <a:cubicBezTo>
                  <a:pt x="177262" y="223564"/>
                  <a:pt x="181583" y="144824"/>
                  <a:pt x="203512" y="102190"/>
                </a:cubicBezTo>
                <a:cubicBezTo>
                  <a:pt x="214770" y="80308"/>
                  <a:pt x="222634" y="71456"/>
                  <a:pt x="229597" y="72789"/>
                </a:cubicBezTo>
                <a:cubicBezTo>
                  <a:pt x="235239" y="73882"/>
                  <a:pt x="253700" y="100590"/>
                  <a:pt x="272047" y="134194"/>
                </a:cubicBezTo>
                <a:cubicBezTo>
                  <a:pt x="289911" y="166909"/>
                  <a:pt x="313480" y="204539"/>
                  <a:pt x="324432" y="217798"/>
                </a:cubicBezTo>
                <a:cubicBezTo>
                  <a:pt x="343961" y="241458"/>
                  <a:pt x="405647" y="296411"/>
                  <a:pt x="424540" y="306977"/>
                </a:cubicBezTo>
                <a:cubicBezTo>
                  <a:pt x="436420" y="313619"/>
                  <a:pt x="431554" y="319957"/>
                  <a:pt x="419433" y="313632"/>
                </a:cubicBezTo>
                <a:close/>
                <a:moveTo>
                  <a:pt x="481004" y="300843"/>
                </a:moveTo>
                <a:cubicBezTo>
                  <a:pt x="474728" y="293808"/>
                  <a:pt x="451019" y="273195"/>
                  <a:pt x="428314" y="255047"/>
                </a:cubicBezTo>
                <a:cubicBezTo>
                  <a:pt x="333758" y="179393"/>
                  <a:pt x="272098" y="99129"/>
                  <a:pt x="272098" y="51669"/>
                </a:cubicBezTo>
                <a:cubicBezTo>
                  <a:pt x="272098" y="21646"/>
                  <a:pt x="292007" y="12706"/>
                  <a:pt x="358763" y="12706"/>
                </a:cubicBezTo>
                <a:cubicBezTo>
                  <a:pt x="439330" y="12706"/>
                  <a:pt x="490533" y="36061"/>
                  <a:pt x="556323" y="102825"/>
                </a:cubicBezTo>
                <a:cubicBezTo>
                  <a:pt x="592878" y="139909"/>
                  <a:pt x="632558" y="210953"/>
                  <a:pt x="639711" y="252139"/>
                </a:cubicBezTo>
                <a:cubicBezTo>
                  <a:pt x="642646" y="269017"/>
                  <a:pt x="641362" y="270922"/>
                  <a:pt x="624782" y="274237"/>
                </a:cubicBezTo>
                <a:cubicBezTo>
                  <a:pt x="614808" y="276231"/>
                  <a:pt x="599688" y="277920"/>
                  <a:pt x="591175" y="277996"/>
                </a:cubicBezTo>
                <a:cubicBezTo>
                  <a:pt x="578546" y="278110"/>
                  <a:pt x="545790" y="289743"/>
                  <a:pt x="498690" y="310825"/>
                </a:cubicBezTo>
                <a:cubicBezTo>
                  <a:pt x="495247" y="312375"/>
                  <a:pt x="487281" y="307879"/>
                  <a:pt x="481004" y="300843"/>
                </a:cubicBezTo>
                <a:close/>
                <a:moveTo>
                  <a:pt x="157150" y="749890"/>
                </a:moveTo>
                <a:cubicBezTo>
                  <a:pt x="89822" y="731881"/>
                  <a:pt x="15202" y="668711"/>
                  <a:pt x="41820" y="652265"/>
                </a:cubicBezTo>
                <a:cubicBezTo>
                  <a:pt x="44857" y="650385"/>
                  <a:pt x="69099" y="646118"/>
                  <a:pt x="95679" y="642791"/>
                </a:cubicBezTo>
                <a:cubicBezTo>
                  <a:pt x="181697" y="632008"/>
                  <a:pt x="227196" y="615625"/>
                  <a:pt x="298627" y="569690"/>
                </a:cubicBezTo>
                <a:cubicBezTo>
                  <a:pt x="346413" y="538956"/>
                  <a:pt x="370376" y="525341"/>
                  <a:pt x="376678" y="525341"/>
                </a:cubicBezTo>
                <a:cubicBezTo>
                  <a:pt x="379931" y="525341"/>
                  <a:pt x="384225" y="535285"/>
                  <a:pt x="386220" y="547439"/>
                </a:cubicBezTo>
                <a:cubicBezTo>
                  <a:pt x="390832" y="575671"/>
                  <a:pt x="418975" y="634828"/>
                  <a:pt x="439152" y="658717"/>
                </a:cubicBezTo>
                <a:lnTo>
                  <a:pt x="454742" y="677182"/>
                </a:lnTo>
                <a:lnTo>
                  <a:pt x="423841" y="698391"/>
                </a:lnTo>
                <a:cubicBezTo>
                  <a:pt x="366082" y="738053"/>
                  <a:pt x="325258" y="754652"/>
                  <a:pt x="245568" y="756837"/>
                </a:cubicBezTo>
                <a:cubicBezTo>
                  <a:pt x="206664" y="757916"/>
                  <a:pt x="166869" y="752493"/>
                  <a:pt x="157150" y="749890"/>
                </a:cubicBezTo>
                <a:close/>
                <a:moveTo>
                  <a:pt x="25976" y="612438"/>
                </a:moveTo>
                <a:cubicBezTo>
                  <a:pt x="14198" y="606748"/>
                  <a:pt x="12711" y="601655"/>
                  <a:pt x="12711" y="566997"/>
                </a:cubicBezTo>
                <a:cubicBezTo>
                  <a:pt x="12711" y="535095"/>
                  <a:pt x="15964" y="521722"/>
                  <a:pt x="30474" y="493769"/>
                </a:cubicBezTo>
                <a:cubicBezTo>
                  <a:pt x="57512" y="441673"/>
                  <a:pt x="75185" y="421722"/>
                  <a:pt x="122095" y="390366"/>
                </a:cubicBezTo>
                <a:cubicBezTo>
                  <a:pt x="187173" y="346855"/>
                  <a:pt x="230957" y="333927"/>
                  <a:pt x="313366" y="333876"/>
                </a:cubicBezTo>
                <a:cubicBezTo>
                  <a:pt x="364773" y="333851"/>
                  <a:pt x="387846" y="336416"/>
                  <a:pt x="408849" y="344519"/>
                </a:cubicBezTo>
                <a:lnTo>
                  <a:pt x="436547" y="355199"/>
                </a:lnTo>
                <a:lnTo>
                  <a:pt x="415862" y="387508"/>
                </a:lnTo>
                <a:cubicBezTo>
                  <a:pt x="404491" y="405275"/>
                  <a:pt x="392090" y="432847"/>
                  <a:pt x="388304" y="448786"/>
                </a:cubicBezTo>
                <a:cubicBezTo>
                  <a:pt x="381976" y="475418"/>
                  <a:pt x="379257" y="478643"/>
                  <a:pt x="354570" y="488905"/>
                </a:cubicBezTo>
                <a:cubicBezTo>
                  <a:pt x="339806" y="495039"/>
                  <a:pt x="305704" y="513708"/>
                  <a:pt x="278794" y="530396"/>
                </a:cubicBezTo>
                <a:cubicBezTo>
                  <a:pt x="209865" y="573119"/>
                  <a:pt x="152245" y="599268"/>
                  <a:pt x="102922" y="610215"/>
                </a:cubicBezTo>
                <a:cubicBezTo>
                  <a:pt x="54284" y="620998"/>
                  <a:pt x="44348" y="621290"/>
                  <a:pt x="25976" y="612438"/>
                </a:cubicBezTo>
                <a:close/>
                <a:moveTo>
                  <a:pt x="637589" y="747324"/>
                </a:moveTo>
                <a:cubicBezTo>
                  <a:pt x="528231" y="716121"/>
                  <a:pt x="446483" y="638701"/>
                  <a:pt x="421986" y="543108"/>
                </a:cubicBezTo>
                <a:cubicBezTo>
                  <a:pt x="413728" y="510914"/>
                  <a:pt x="413359" y="500246"/>
                  <a:pt x="419509" y="472547"/>
                </a:cubicBezTo>
                <a:cubicBezTo>
                  <a:pt x="433701" y="408692"/>
                  <a:pt x="463128" y="370554"/>
                  <a:pt x="520608" y="341471"/>
                </a:cubicBezTo>
                <a:cubicBezTo>
                  <a:pt x="614439" y="293998"/>
                  <a:pt x="720874" y="296881"/>
                  <a:pt x="825938" y="349764"/>
                </a:cubicBezTo>
                <a:cubicBezTo>
                  <a:pt x="875452" y="374681"/>
                  <a:pt x="937659" y="435781"/>
                  <a:pt x="958636" y="480091"/>
                </a:cubicBezTo>
                <a:cubicBezTo>
                  <a:pt x="971786" y="507879"/>
                  <a:pt x="973883" y="519436"/>
                  <a:pt x="972409" y="555936"/>
                </a:cubicBezTo>
                <a:lnTo>
                  <a:pt x="970668" y="599001"/>
                </a:lnTo>
                <a:lnTo>
                  <a:pt x="929400" y="600804"/>
                </a:lnTo>
                <a:cubicBezTo>
                  <a:pt x="873139" y="603268"/>
                  <a:pt x="795038" y="580840"/>
                  <a:pt x="737811" y="545814"/>
                </a:cubicBezTo>
                <a:cubicBezTo>
                  <a:pt x="630156" y="479888"/>
                  <a:pt x="530531" y="444049"/>
                  <a:pt x="505615" y="462260"/>
                </a:cubicBezTo>
                <a:cubicBezTo>
                  <a:pt x="492287" y="472001"/>
                  <a:pt x="498297" y="477196"/>
                  <a:pt x="543631" y="495153"/>
                </a:cubicBezTo>
                <a:cubicBezTo>
                  <a:pt x="561660" y="502291"/>
                  <a:pt x="600120" y="521658"/>
                  <a:pt x="629114" y="538194"/>
                </a:cubicBezTo>
                <a:cubicBezTo>
                  <a:pt x="727672" y="594429"/>
                  <a:pt x="740746" y="601071"/>
                  <a:pt x="776131" y="612920"/>
                </a:cubicBezTo>
                <a:cubicBezTo>
                  <a:pt x="810628" y="624477"/>
                  <a:pt x="876087" y="635984"/>
                  <a:pt x="923504" y="638828"/>
                </a:cubicBezTo>
                <a:cubicBezTo>
                  <a:pt x="943834" y="640048"/>
                  <a:pt x="947328" y="642283"/>
                  <a:pt x="948814" y="655008"/>
                </a:cubicBezTo>
                <a:cubicBezTo>
                  <a:pt x="951152" y="674998"/>
                  <a:pt x="917101" y="707485"/>
                  <a:pt x="867498" y="732567"/>
                </a:cubicBezTo>
                <a:cubicBezTo>
                  <a:pt x="830232" y="751427"/>
                  <a:pt x="826929" y="755643"/>
                  <a:pt x="746655" y="757065"/>
                </a:cubicBezTo>
                <a:cubicBezTo>
                  <a:pt x="692871" y="758031"/>
                  <a:pt x="654881" y="752252"/>
                  <a:pt x="637589" y="747324"/>
                </a:cubicBezTo>
                <a:close/>
              </a:path>
            </a:pathLst>
          </a:custGeom>
          <a:solidFill>
            <a:srgbClr val="E5DEDB"/>
          </a:solidFill>
          <a:ln w="12706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621602BF-381D-4E59-8675-83580EA6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3D7AB2D0-A49A-4B74-AC77-51E62083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5A059BC-E44A-4E4D-BB55-30571D71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3D8B-C1BA-457B-825A-80343327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03E0-C2BC-47ED-B264-8DA6329FF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411657" cy="3416300"/>
          </a:xfrm>
        </p:spPr>
        <p:txBody>
          <a:bodyPr/>
          <a:lstStyle/>
          <a:p>
            <a:r>
              <a:rPr lang="en-US" dirty="0"/>
              <a:t>The delete operator works on arrays, but it probably isn’t what you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941AB-65E4-4CA6-9E00-F1FF392F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946F-630D-494C-A865-43AD2ECE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2AA41-BB78-41C9-844E-40747B52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A543F3-C871-472E-96EC-A9CA1A42BD5B}"/>
              </a:ext>
            </a:extLst>
          </p:cNvPr>
          <p:cNvSpPr/>
          <p:nvPr/>
        </p:nvSpPr>
        <p:spPr>
          <a:xfrm>
            <a:off x="6069882" y="2343177"/>
            <a:ext cx="5364028" cy="4112830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D801D-D958-41FA-8619-D75C694DE290}"/>
              </a:ext>
            </a:extLst>
          </p:cNvPr>
          <p:cNvSpPr txBox="1"/>
          <p:nvPr/>
        </p:nvSpPr>
        <p:spPr>
          <a:xfrm>
            <a:off x="6322962" y="2405284"/>
            <a:ext cx="4785284" cy="4011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[];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//an empty array literal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[{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"world"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"else"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//arrays are objects with methods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//to delete from an array use splice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0911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A275-1A36-4203-9F32-A012C90E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8DAC-B6B1-416D-9CB5-9B3F3FBD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877787"/>
            <a:ext cx="3617572" cy="3043610"/>
          </a:xfrm>
        </p:spPr>
        <p:txBody>
          <a:bodyPr/>
          <a:lstStyle/>
          <a:p>
            <a:r>
              <a:rPr lang="en-US" dirty="0"/>
              <a:t>For loops work the same as in C++/C99 and Java</a:t>
            </a:r>
          </a:p>
          <a:p>
            <a:r>
              <a:rPr lang="en-US" dirty="0"/>
              <a:t>For-in loops iterate over the properties of an object</a:t>
            </a:r>
          </a:p>
          <a:p>
            <a:pPr lvl="1"/>
            <a:r>
              <a:rPr lang="en-US" dirty="0"/>
              <a:t>But not (just) the elements of an array!! </a:t>
            </a:r>
            <a:br>
              <a:rPr lang="en-US" dirty="0"/>
            </a:br>
            <a:r>
              <a:rPr lang="en-US" dirty="0"/>
              <a:t>(don’t use for arrays)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F9348-012C-4996-B9D2-9F7173C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0D671-D633-4B18-89CA-06D75FAB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913E6-F023-46D2-8DD5-586A2CFE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253DA3-0119-4D36-A295-4462921A583F}"/>
              </a:ext>
            </a:extLst>
          </p:cNvPr>
          <p:cNvSpPr/>
          <p:nvPr/>
        </p:nvSpPr>
        <p:spPr>
          <a:xfrm>
            <a:off x="4596063" y="2343177"/>
            <a:ext cx="6837847" cy="4112830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60BCF-FAFD-4524-A6C9-CC885C4B4723}"/>
              </a:ext>
            </a:extLst>
          </p:cNvPr>
          <p:cNvSpPr txBox="1"/>
          <p:nvPr/>
        </p:nvSpPr>
        <p:spPr>
          <a:xfrm>
            <a:off x="4724402" y="2515679"/>
            <a:ext cx="6692858" cy="376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"Seiji Amasawa"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"n/a"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is 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 is Seiji Amasawa, age is 12, gender is n/a, "</a:t>
            </a:r>
            <a:endParaRPr lang="en-US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0330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2EE6-5F35-4C4E-B794-CC18C56C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931B-3520-4857-B9D6-A3F8E716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231316" cy="3416300"/>
          </a:xfrm>
        </p:spPr>
        <p:txBody>
          <a:bodyPr/>
          <a:lstStyle/>
          <a:p>
            <a:r>
              <a:rPr lang="en-US" dirty="0"/>
              <a:t>Also objects</a:t>
            </a:r>
          </a:p>
          <a:p>
            <a:r>
              <a:rPr lang="en-US" dirty="0"/>
              <a:t>May be used as methods by attaching them as object properties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2A6D-552C-4213-84B7-2ACB5E18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2C60-9DFE-4D2E-BBB9-6A9CA373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E8445-B638-44CD-B8AE-8101B7C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F57267-095B-4445-B6EB-720AFD735AE1}"/>
              </a:ext>
            </a:extLst>
          </p:cNvPr>
          <p:cNvSpPr/>
          <p:nvPr/>
        </p:nvSpPr>
        <p:spPr>
          <a:xfrm>
            <a:off x="4596063" y="2343177"/>
            <a:ext cx="6837847" cy="4112830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59E09-CA94-47B7-BF64-8B0E4D42D35B}"/>
              </a:ext>
            </a:extLst>
          </p:cNvPr>
          <p:cNvSpPr txBox="1"/>
          <p:nvPr/>
        </p:nvSpPr>
        <p:spPr>
          <a:xfrm>
            <a:off x="4724402" y="2390636"/>
            <a:ext cx="5121915" cy="404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 function literal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//can be invoked before it is declared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0741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2EE6-5F35-4C4E-B794-CC18C56C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“Methods”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2A6D-552C-4213-84B7-2ACB5E18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2C60-9DFE-4D2E-BBB9-6A9CA373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E8445-B638-44CD-B8AE-8101B7C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F57267-095B-4445-B6EB-720AFD735AE1}"/>
              </a:ext>
            </a:extLst>
          </p:cNvPr>
          <p:cNvSpPr/>
          <p:nvPr/>
        </p:nvSpPr>
        <p:spPr>
          <a:xfrm>
            <a:off x="1001261" y="2343177"/>
            <a:ext cx="10189478" cy="4048661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4C247-7D33-4E1E-9F7F-D6A2C8445C07}"/>
              </a:ext>
            </a:extLst>
          </p:cNvPr>
          <p:cNvSpPr txBox="1"/>
          <p:nvPr/>
        </p:nvSpPr>
        <p:spPr>
          <a:xfrm>
            <a:off x="1234733" y="2343177"/>
            <a:ext cx="9722533" cy="4290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//methods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addFive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lastFive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//inside a method, "this" refers to the enclosing object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addTen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addFive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lastFive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301839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3AEF-108C-4F2C-BD5A-B32BBD37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97586" cy="706964"/>
          </a:xfrm>
        </p:spPr>
        <p:txBody>
          <a:bodyPr/>
          <a:lstStyle/>
          <a:p>
            <a:r>
              <a:rPr lang="en-US" dirty="0"/>
              <a:t>New keyword &amp; prototypical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AFD7-0330-448A-A620-3F0DFE2CB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Function-based instead of class-based</a:t>
            </a:r>
          </a:p>
          <a:p>
            <a:r>
              <a:rPr lang="en-US" dirty="0"/>
              <a:t>“new” creates a new instance of an object using the passed function as a constructor</a:t>
            </a:r>
          </a:p>
          <a:p>
            <a:r>
              <a:rPr lang="en-US" dirty="0"/>
              <a:t>The “prototype” for the new object is the constructor function (also an object) itself</a:t>
            </a:r>
          </a:p>
          <a:p>
            <a:r>
              <a:rPr lang="en-US" dirty="0"/>
              <a:t>No traditional OO access control (i.e. no “private” keyword)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0D78E-2F92-489E-9193-A5A35C3F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170FA-C989-4F49-BF51-8AD8AE0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AB15C-FC07-49C3-931A-34D89493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1502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2A6D-552C-4213-84B7-2ACB5E18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2C60-9DFE-4D2E-BBB9-6A9CA373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E8445-B638-44CD-B8AE-8101B7C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F57267-095B-4445-B6EB-720AFD735AE1}"/>
              </a:ext>
            </a:extLst>
          </p:cNvPr>
          <p:cNvSpPr/>
          <p:nvPr/>
        </p:nvSpPr>
        <p:spPr>
          <a:xfrm>
            <a:off x="337052" y="892904"/>
            <a:ext cx="11517896" cy="5431692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4C247-7D33-4E1E-9F7F-D6A2C8445C07}"/>
              </a:ext>
            </a:extLst>
          </p:cNvPr>
          <p:cNvSpPr txBox="1"/>
          <p:nvPr/>
        </p:nvSpPr>
        <p:spPr>
          <a:xfrm>
            <a:off x="401105" y="1066163"/>
            <a:ext cx="11517897" cy="5085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//constructor and "class definition" all in one (note the capital variable name)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coatColour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//"this" in a constructor function refers to the new instance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coatColour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coatColour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 method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sayMeow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"meow 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cat1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"Bob"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"brown"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cat1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"Bob"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coatColour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"brown"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sayMeow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cat1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sayMeow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"meow Bob"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"Bob"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"brown"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//missing "new"; "this" becomes the global execution context a.k.a. "window"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//function does not actually return anything</a:t>
            </a:r>
            <a:endParaRPr lang="en-US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B76D45-FE91-431F-BFFE-F8E1823FC49A}"/>
              </a:ext>
            </a:extLst>
          </p:cNvPr>
          <p:cNvSpPr txBox="1">
            <a:spLocks/>
          </p:cNvSpPr>
          <p:nvPr/>
        </p:nvSpPr>
        <p:spPr>
          <a:xfrm>
            <a:off x="561110" y="204649"/>
            <a:ext cx="9197586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35231A"/>
                </a:solidFill>
              </a:rPr>
              <a:t>Prototypical inheritance - 2</a:t>
            </a:r>
          </a:p>
        </p:txBody>
      </p:sp>
    </p:spTree>
    <p:extLst>
      <p:ext uri="{BB962C8B-B14F-4D97-AF65-F5344CB8AC3E}">
        <p14:creationId xmlns:p14="http://schemas.microsoft.com/office/powerpoint/2010/main" val="167053242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2A6D-552C-4213-84B7-2ACB5E18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2C60-9DFE-4D2E-BBB9-6A9CA373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E8445-B638-44CD-B8AE-8101B7C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F57267-095B-4445-B6EB-720AFD735AE1}"/>
              </a:ext>
            </a:extLst>
          </p:cNvPr>
          <p:cNvSpPr/>
          <p:nvPr/>
        </p:nvSpPr>
        <p:spPr>
          <a:xfrm>
            <a:off x="337052" y="892904"/>
            <a:ext cx="11517896" cy="5431692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4C247-7D33-4E1E-9F7F-D6A2C8445C07}"/>
              </a:ext>
            </a:extLst>
          </p:cNvPr>
          <p:cNvSpPr txBox="1"/>
          <p:nvPr/>
        </p:nvSpPr>
        <p:spPr>
          <a:xfrm>
            <a:off x="401105" y="1066163"/>
            <a:ext cx="11405686" cy="4571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//modify the prototype directly; a cleaner way of adding methods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hiss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hsssss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"Hermione"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"golden"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"Hermione"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coatColour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"golden"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sayMeow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ƒ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//note that "hiss" is not listed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hiss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hsssss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Hermione"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//still works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{};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__proto__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"Object"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cat2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__proto__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"Cat"</a:t>
            </a:r>
            <a:endParaRPr lang="en-US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B76D45-FE91-431F-BFFE-F8E1823FC49A}"/>
              </a:ext>
            </a:extLst>
          </p:cNvPr>
          <p:cNvSpPr txBox="1">
            <a:spLocks/>
          </p:cNvSpPr>
          <p:nvPr/>
        </p:nvSpPr>
        <p:spPr>
          <a:xfrm>
            <a:off x="561110" y="204649"/>
            <a:ext cx="9197586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35231A"/>
                </a:solidFill>
              </a:rPr>
              <a:t>Prototypical inheritance - 3</a:t>
            </a:r>
          </a:p>
        </p:txBody>
      </p:sp>
    </p:spTree>
    <p:extLst>
      <p:ext uri="{BB962C8B-B14F-4D97-AF65-F5344CB8AC3E}">
        <p14:creationId xmlns:p14="http://schemas.microsoft.com/office/powerpoint/2010/main" val="278030457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382D-02CC-4779-ACA6-E9EBD80C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151-AF34-4C24-AFB8-0C8FB3CC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JavaScript’s literals</a:t>
            </a:r>
          </a:p>
          <a:p>
            <a:r>
              <a:rPr lang="en-US" dirty="0"/>
              <a:t>No functions, no variables</a:t>
            </a:r>
          </a:p>
          <a:p>
            <a:r>
              <a:rPr lang="en-US" dirty="0"/>
              <a:t>Stores data structures, but cannot be executed as code</a:t>
            </a:r>
          </a:p>
          <a:p>
            <a:r>
              <a:rPr lang="en-US" dirty="0" err="1"/>
              <a:t>Parseable</a:t>
            </a:r>
            <a:r>
              <a:rPr lang="en-US" dirty="0"/>
              <a:t> by virtually all programming languages</a:t>
            </a:r>
          </a:p>
          <a:p>
            <a:r>
              <a:rPr lang="en-US" dirty="0"/>
              <a:t>A few extra rules:</a:t>
            </a:r>
          </a:p>
          <a:p>
            <a:pPr lvl="1"/>
            <a:r>
              <a:rPr lang="en-US" dirty="0"/>
              <a:t>Strings only use double quotes</a:t>
            </a:r>
          </a:p>
          <a:p>
            <a:pPr lvl="1"/>
            <a:r>
              <a:rPr lang="en-US" dirty="0"/>
              <a:t>Object property names must be strings</a:t>
            </a:r>
          </a:p>
          <a:p>
            <a:r>
              <a:rPr lang="en-US" dirty="0"/>
              <a:t>Examples of JSON vs. XML: </a:t>
            </a:r>
            <a:r>
              <a:rPr lang="en-US" dirty="0">
                <a:hlinkClick r:id="rId3"/>
              </a:rPr>
              <a:t>https://json.org/example.html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287E0-0057-455C-8EB0-5B5CD6D7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40A2D-30A1-4718-B392-C99E6177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361BE-5982-43F0-8C6F-95B74217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631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7BBD2-6BC6-42CD-9BB9-73D025A7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6233-771D-4F4E-9414-6C7BAD571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browser and the DOM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18B06-432E-4B53-8C9A-355AA005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81F80-B67E-4769-A505-F338643C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A196D-5F0A-4A9F-BAF8-D2925B11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2169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0F02-C5B8-477D-AF72-680D12DE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D080-3955-4BE3-828F-A70B695C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488491" cy="3416300"/>
          </a:xfrm>
        </p:spPr>
        <p:txBody>
          <a:bodyPr/>
          <a:lstStyle/>
          <a:p>
            <a:r>
              <a:rPr lang="en-US" dirty="0"/>
              <a:t>“window” is the global scope object</a:t>
            </a:r>
          </a:p>
          <a:p>
            <a:r>
              <a:rPr lang="en-US" dirty="0"/>
              <a:t>Variables declared outside a function are attached to “window”</a:t>
            </a:r>
          </a:p>
          <a:p>
            <a:r>
              <a:rPr lang="en-US" dirty="0"/>
              <a:t>Avoid declaring global variables and functions</a:t>
            </a:r>
          </a:p>
          <a:p>
            <a:r>
              <a:rPr lang="en-US" dirty="0"/>
              <a:t>Most JS libraries attach at most one object/function “entry point”</a:t>
            </a:r>
          </a:p>
          <a:p>
            <a:r>
              <a:rPr lang="en-US" dirty="0"/>
              <a:t>Contains references to browser state variables 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/>
              <a:t>window.location</a:t>
            </a:r>
            <a:r>
              <a:rPr lang="en-US" dirty="0"/>
              <a:t>, </a:t>
            </a:r>
            <a:r>
              <a:rPr lang="en-US" dirty="0" err="1"/>
              <a:t>window.console</a:t>
            </a:r>
            <a:r>
              <a:rPr lang="en-US" dirty="0"/>
              <a:t>)</a:t>
            </a:r>
          </a:p>
          <a:p>
            <a:r>
              <a:rPr lang="en-US" dirty="0"/>
              <a:t>Contains the DOM (</a:t>
            </a:r>
            <a:r>
              <a:rPr lang="en-US" dirty="0" err="1"/>
              <a:t>window.document</a:t>
            </a:r>
            <a:r>
              <a:rPr lang="en-US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551BC-8445-43FA-A4BE-AB99AADE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9F052-477D-45E4-AAE4-D0749A50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29E8-DF53-4F7B-A78C-597EE9CE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994280-22A7-4CEE-8272-B1A7C9ECE2F1}"/>
              </a:ext>
            </a:extLst>
          </p:cNvPr>
          <p:cNvSpPr/>
          <p:nvPr/>
        </p:nvSpPr>
        <p:spPr>
          <a:xfrm>
            <a:off x="8853970" y="3429000"/>
            <a:ext cx="2124794" cy="1647096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F1E12-83FD-4EF7-A4FF-82581E28C41E}"/>
              </a:ext>
            </a:extLst>
          </p:cNvPr>
          <p:cNvSpPr txBox="1"/>
          <p:nvPr/>
        </p:nvSpPr>
        <p:spPr>
          <a:xfrm>
            <a:off x="9094668" y="3679443"/>
            <a:ext cx="1643399" cy="1146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4970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801355-4DB1-4D40-A2F6-E17C675A7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99" b="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3E9720-202A-4033-88A2-35F08BA6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65458-8704-4AC6-90E5-6D51A612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Originally to be Scheme-based, but Java was super trendy in ’95</a:t>
            </a:r>
          </a:p>
          <a:p>
            <a:r>
              <a:rPr lang="en-US" sz="1800" dirty="0"/>
              <a:t>“Standardized” in ’96 as ECMAScript</a:t>
            </a:r>
          </a:p>
          <a:p>
            <a:pPr lvl="1"/>
            <a:r>
              <a:rPr lang="en-US" sz="1800" dirty="0"/>
              <a:t>Variants include JScript (Microsoft) and ActionScript (Adobe Flash)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D9300-5E35-4A2A-B751-E77DD8B2A783}"/>
              </a:ext>
            </a:extLst>
          </p:cNvPr>
          <p:cNvSpPr txBox="1"/>
          <p:nvPr/>
        </p:nvSpPr>
        <p:spPr>
          <a:xfrm>
            <a:off x="5892806" y="6299202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Humble beginnings…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167D423-FA1D-4CC8-A7A8-A1E1C078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67E8EBF-4D44-49CD-803D-6F143AE7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</p:spTree>
    <p:extLst>
      <p:ext uri="{BB962C8B-B14F-4D97-AF65-F5344CB8AC3E}">
        <p14:creationId xmlns:p14="http://schemas.microsoft.com/office/powerpoint/2010/main" val="3803589777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2A6D-552C-4213-84B7-2ACB5E18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2C60-9DFE-4D2E-BBB9-6A9CA373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E8445-B638-44CD-B8AE-8101B7C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F57267-095B-4445-B6EB-720AFD735AE1}"/>
              </a:ext>
            </a:extLst>
          </p:cNvPr>
          <p:cNvSpPr/>
          <p:nvPr/>
        </p:nvSpPr>
        <p:spPr>
          <a:xfrm>
            <a:off x="337052" y="892904"/>
            <a:ext cx="11517896" cy="5431692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B76D45-FE91-431F-BFFE-F8E1823FC49A}"/>
              </a:ext>
            </a:extLst>
          </p:cNvPr>
          <p:cNvSpPr txBox="1">
            <a:spLocks/>
          </p:cNvSpPr>
          <p:nvPr/>
        </p:nvSpPr>
        <p:spPr>
          <a:xfrm>
            <a:off x="561110" y="204649"/>
            <a:ext cx="9197586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35231A"/>
                </a:solidFill>
              </a:rPr>
              <a:t>The window object -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46686-4816-422B-9821-C7DD8770720E}"/>
              </a:ext>
            </a:extLst>
          </p:cNvPr>
          <p:cNvSpPr txBox="1"/>
          <p:nvPr/>
        </p:nvSpPr>
        <p:spPr>
          <a:xfrm>
            <a:off x="561110" y="1130311"/>
            <a:ext cx="7029488" cy="483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//never use a variable without declaring it first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 suck"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//never use </a:t>
            </a:r>
            <a:r>
              <a:rPr lang="en-US" sz="1600" dirty="0" err="1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 suck even more"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//same</a:t>
            </a:r>
            <a:endParaRPr lang="en-US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11681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26F1-2E39-40F9-8330-04DAC2E9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A046-E640-4C6C-ACA8-479B63F4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HTML document as a tree data structure</a:t>
            </a:r>
          </a:p>
          <a:p>
            <a:r>
              <a:rPr lang="en-US" dirty="0"/>
              <a:t>Consists of Node objects with a list of “</a:t>
            </a:r>
            <a:r>
              <a:rPr lang="en-US" dirty="0" err="1"/>
              <a:t>childNodes</a:t>
            </a:r>
            <a:r>
              <a:rPr lang="en-US" dirty="0"/>
              <a:t>”</a:t>
            </a:r>
          </a:p>
          <a:p>
            <a:r>
              <a:rPr lang="en-US" dirty="0"/>
              <a:t>A Node could be an element (tag)… or not</a:t>
            </a:r>
          </a:p>
          <a:p>
            <a:pPr lvl="1"/>
            <a:r>
              <a:rPr lang="en-US" dirty="0"/>
              <a:t>Text is a node, so are comments</a:t>
            </a:r>
          </a:p>
          <a:p>
            <a:r>
              <a:rPr lang="en-US" dirty="0"/>
              <a:t>Changes to the DOM are reflected as changes to the page</a:t>
            </a:r>
          </a:p>
          <a:p>
            <a:r>
              <a:rPr lang="en-US" dirty="0"/>
              <a:t>Begins with </a:t>
            </a:r>
            <a:r>
              <a:rPr lang="en-US" dirty="0" err="1"/>
              <a:t>window.document</a:t>
            </a:r>
            <a:r>
              <a:rPr lang="en-US" dirty="0"/>
              <a:t> Node, followed by .head and .body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AACAF-88F9-4B08-96BA-55AF3EB0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C872D-680A-4260-8C36-F816D3FF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C4557-26E3-4427-82F2-100B4A60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1837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4192-4477-49F3-AC9A-A0DC420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D7F-9136-4DBD-87CD-6D4768EE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81" y="2855494"/>
            <a:ext cx="5831238" cy="3577563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sz="2000" dirty="0"/>
              <a:t>Element</a:t>
            </a:r>
          </a:p>
          <a:p>
            <a:pPr lvl="2"/>
            <a:r>
              <a:rPr lang="en-US" sz="1800" dirty="0"/>
              <a:t>Node that represents an HTML tag</a:t>
            </a:r>
          </a:p>
          <a:p>
            <a:pPr lvl="2"/>
            <a:r>
              <a:rPr lang="en-US" sz="1800" dirty="0"/>
              <a:t>Can have children</a:t>
            </a:r>
          </a:p>
          <a:p>
            <a:pPr lvl="2"/>
            <a:r>
              <a:rPr lang="en-US" sz="1800" dirty="0"/>
              <a:t>Has special pointers for navigating only the Element tree (skips Text and Comment nodes):</a:t>
            </a:r>
            <a:br>
              <a:rPr lang="en-US" sz="1800" dirty="0"/>
            </a:br>
            <a:r>
              <a:rPr lang="en-US" sz="1800" dirty="0" err="1"/>
              <a:t>firstElementChild</a:t>
            </a:r>
            <a:r>
              <a:rPr lang="en-US" sz="1800" dirty="0"/>
              <a:t>, </a:t>
            </a:r>
            <a:r>
              <a:rPr lang="en-US" sz="1800" dirty="0" err="1"/>
              <a:t>lastElementChild</a:t>
            </a:r>
            <a:r>
              <a:rPr lang="en-US" sz="1800" dirty="0"/>
              <a:t>, </a:t>
            </a:r>
            <a:r>
              <a:rPr lang="en-US" sz="1800" dirty="0" err="1"/>
              <a:t>nextElementSibling</a:t>
            </a:r>
            <a:r>
              <a:rPr lang="en-US" sz="1800" dirty="0"/>
              <a:t>, children, etc. </a:t>
            </a:r>
          </a:p>
          <a:p>
            <a:pPr lvl="2"/>
            <a:r>
              <a:rPr lang="en-US" sz="1800" dirty="0"/>
              <a:t>Has (mutable) </a:t>
            </a:r>
            <a:r>
              <a:rPr lang="en-US" sz="1800" dirty="0" err="1"/>
              <a:t>innerHTML</a:t>
            </a:r>
            <a:r>
              <a:rPr lang="en-US" sz="1800" dirty="0"/>
              <a:t> property containing all child nodes as valid HTML string</a:t>
            </a:r>
          </a:p>
          <a:p>
            <a:pPr lvl="2"/>
            <a:r>
              <a:rPr lang="en-US" sz="1800" dirty="0"/>
              <a:t>All Elements implement </a:t>
            </a:r>
            <a:r>
              <a:rPr lang="en-US" sz="1800" dirty="0" err="1"/>
              <a:t>querySelector</a:t>
            </a:r>
            <a:r>
              <a:rPr lang="en-US" sz="1800" dirty="0"/>
              <a:t>() and </a:t>
            </a:r>
            <a:r>
              <a:rPr lang="en-US" sz="1800" dirty="0" err="1"/>
              <a:t>querySelectorAll</a:t>
            </a:r>
            <a:r>
              <a:rPr lang="en-US" sz="1800" dirty="0"/>
              <a:t>(), starting at that point in the tree</a:t>
            </a:r>
          </a:p>
          <a:p>
            <a:pPr lvl="2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C88B6-CA90-4237-9B36-3F9C32CF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AA73-C5BF-41AC-AA02-6B2AA7E2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1A850-181C-4F1A-86C4-D0B07797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6DFA47-61B0-495D-98F2-EC4C6D7EF7A8}"/>
              </a:ext>
            </a:extLst>
          </p:cNvPr>
          <p:cNvSpPr txBox="1">
            <a:spLocks/>
          </p:cNvSpPr>
          <p:nvPr/>
        </p:nvSpPr>
        <p:spPr>
          <a:xfrm>
            <a:off x="5487433" y="2850476"/>
            <a:ext cx="5942557" cy="3541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Node</a:t>
            </a:r>
          </a:p>
          <a:p>
            <a:pPr lvl="2"/>
            <a:r>
              <a:rPr lang="en-US" sz="1800" dirty="0"/>
              <a:t>All items in the DOM tree implement this interface</a:t>
            </a:r>
          </a:p>
          <a:p>
            <a:pPr lvl="2"/>
            <a:r>
              <a:rPr lang="en-US" sz="1800" dirty="0"/>
              <a:t>Implements standard tree navigation pointers: </a:t>
            </a:r>
            <a:r>
              <a:rPr lang="en-US" sz="1800" dirty="0" err="1"/>
              <a:t>firstChild</a:t>
            </a:r>
            <a:r>
              <a:rPr lang="en-US" sz="1800" dirty="0"/>
              <a:t>, </a:t>
            </a:r>
            <a:r>
              <a:rPr lang="en-US" sz="1800" dirty="0" err="1"/>
              <a:t>lastChild</a:t>
            </a:r>
            <a:r>
              <a:rPr lang="en-US" sz="1800" dirty="0"/>
              <a:t>, </a:t>
            </a:r>
            <a:r>
              <a:rPr lang="en-US" sz="1800" dirty="0" err="1"/>
              <a:t>childNodes</a:t>
            </a:r>
            <a:r>
              <a:rPr lang="en-US" sz="1800" dirty="0"/>
              <a:t>, </a:t>
            </a:r>
            <a:r>
              <a:rPr lang="en-US" sz="1800" dirty="0" err="1"/>
              <a:t>parentNode</a:t>
            </a:r>
            <a:r>
              <a:rPr lang="en-US" sz="1800" dirty="0"/>
              <a:t>, </a:t>
            </a:r>
            <a:r>
              <a:rPr lang="en-US" sz="1800" dirty="0" err="1"/>
              <a:t>nextSibling</a:t>
            </a:r>
            <a:r>
              <a:rPr lang="en-US" sz="1800" dirty="0"/>
              <a:t>, </a:t>
            </a:r>
            <a:r>
              <a:rPr lang="en-US" sz="1800" dirty="0" err="1"/>
              <a:t>previousSibling</a:t>
            </a:r>
            <a:r>
              <a:rPr lang="en-US" sz="1800" dirty="0"/>
              <a:t>, etc. </a:t>
            </a:r>
          </a:p>
          <a:p>
            <a:pPr lvl="2"/>
            <a:r>
              <a:rPr lang="en-US" sz="1800" dirty="0"/>
              <a:t>Has a </a:t>
            </a:r>
            <a:r>
              <a:rPr lang="en-US" sz="1800" dirty="0" err="1"/>
              <a:t>nodeType</a:t>
            </a:r>
            <a:r>
              <a:rPr lang="en-US" sz="1800" dirty="0"/>
              <a:t>: ELEMENT, TEXT, COMMENT </a:t>
            </a:r>
            <a:br>
              <a:rPr lang="en-US" sz="1800" dirty="0"/>
            </a:br>
            <a:r>
              <a:rPr lang="en-US" sz="1800" dirty="0"/>
              <a:t>(see </a:t>
            </a:r>
            <a:r>
              <a:rPr lang="en-US" sz="1800" dirty="0">
                <a:hlinkClick r:id="rId3"/>
              </a:rPr>
              <a:t>https://developer.mozilla.org/en-US/docs/Web/API/Node</a:t>
            </a:r>
            <a:r>
              <a:rPr lang="en-US" sz="1800" dirty="0"/>
              <a:t> for a full list)</a:t>
            </a:r>
          </a:p>
          <a:p>
            <a:pPr lvl="2"/>
            <a:r>
              <a:rPr lang="en-US" sz="1800" dirty="0"/>
              <a:t>Not all node types can have children</a:t>
            </a:r>
          </a:p>
          <a:p>
            <a:pPr lvl="2"/>
            <a:r>
              <a:rPr lang="en-US" sz="1800" dirty="0"/>
              <a:t>All nodes have a </a:t>
            </a:r>
            <a:r>
              <a:rPr lang="en-US" sz="1800" dirty="0" err="1"/>
              <a:t>textContent</a:t>
            </a:r>
            <a:r>
              <a:rPr lang="en-US" sz="1800" dirty="0"/>
              <a:t> property containing any content text and the content of children</a:t>
            </a:r>
          </a:p>
          <a:p>
            <a:pPr marL="914400" lvl="2" indent="0">
              <a:buNone/>
            </a:pPr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26FE8-E7D8-4D29-9686-FD97B4A59A54}"/>
              </a:ext>
            </a:extLst>
          </p:cNvPr>
          <p:cNvSpPr txBox="1">
            <a:spLocks/>
          </p:cNvSpPr>
          <p:nvPr/>
        </p:nvSpPr>
        <p:spPr>
          <a:xfrm>
            <a:off x="504963" y="2336364"/>
            <a:ext cx="8825659" cy="82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Elements vs. Nodes</a:t>
            </a:r>
          </a:p>
        </p:txBody>
      </p:sp>
    </p:spTree>
    <p:extLst>
      <p:ext uri="{BB962C8B-B14F-4D97-AF65-F5344CB8AC3E}">
        <p14:creationId xmlns:p14="http://schemas.microsoft.com/office/powerpoint/2010/main" val="1971302016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30F4-4971-447C-A0F0-820C4126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E3E85-9812-42C3-8377-32B3CBA4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Nodes are created with </a:t>
            </a:r>
            <a:r>
              <a:rPr lang="en-US" dirty="0" err="1"/>
              <a:t>document.createElement</a:t>
            </a:r>
            <a:r>
              <a:rPr lang="en-US" dirty="0"/>
              <a:t>(), </a:t>
            </a:r>
            <a:r>
              <a:rPr lang="en-US" dirty="0" err="1"/>
              <a:t>document.createTextNode</a:t>
            </a:r>
            <a:r>
              <a:rPr lang="en-US" dirty="0"/>
              <a:t>(), </a:t>
            </a:r>
            <a:r>
              <a:rPr lang="en-US" dirty="0" err="1"/>
              <a:t>document.createComment</a:t>
            </a:r>
            <a:r>
              <a:rPr lang="en-US" dirty="0"/>
              <a:t>(), etc.</a:t>
            </a:r>
          </a:p>
          <a:p>
            <a:r>
              <a:rPr lang="en-US" dirty="0"/>
              <a:t>Element attributes are modified with .</a:t>
            </a:r>
            <a:r>
              <a:rPr lang="en-US" dirty="0" err="1"/>
              <a:t>setAttribute</a:t>
            </a:r>
            <a:r>
              <a:rPr lang="en-US" dirty="0"/>
              <a:t>()</a:t>
            </a:r>
          </a:p>
          <a:p>
            <a:r>
              <a:rPr lang="en-US" dirty="0"/>
              <a:t>Children are added with </a:t>
            </a:r>
            <a:r>
              <a:rPr lang="en-US" dirty="0" err="1"/>
              <a:t>appendChild</a:t>
            </a:r>
            <a:r>
              <a:rPr lang="en-US" dirty="0"/>
              <a:t>(), </a:t>
            </a:r>
            <a:r>
              <a:rPr lang="en-US" dirty="0" err="1"/>
              <a:t>insertBefore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or by setting .</a:t>
            </a:r>
            <a:r>
              <a:rPr lang="en-US" dirty="0" err="1"/>
              <a:t>innerHTML</a:t>
            </a:r>
            <a:r>
              <a:rPr lang="en-US" dirty="0"/>
              <a:t> or .</a:t>
            </a:r>
            <a:r>
              <a:rPr lang="en-US" dirty="0" err="1"/>
              <a:t>textContent</a:t>
            </a:r>
            <a:r>
              <a:rPr lang="en-US" dirty="0"/>
              <a:t> directly (deletes existing children)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12DC-19A9-48A3-9DA2-01F7E0DE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DADA8-D141-429F-9428-0CFBE30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85B2-A5AA-4FBC-A410-6F58F57B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96001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9DEC-F12E-4F63-8355-BA99175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43E3-58D4-43FD-BDF6-C9B50BA0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Programmer-defined callback functions which are executed when a specific event happens (e.g. an image has loaded, a button has been clicked, etc.)</a:t>
            </a:r>
          </a:p>
          <a:p>
            <a:r>
              <a:rPr lang="en-US" dirty="0"/>
              <a:t>Virtually all browser-based JS starts with an event listener</a:t>
            </a:r>
          </a:p>
          <a:p>
            <a:r>
              <a:rPr lang="en-US" dirty="0"/>
              <a:t>The event listener function is passed an “Event” object with extra info about the event (e.g. what was the x/y position of the mouse when it happened)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954C4-1A07-40D0-B38B-3D46725F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946C-74A3-4CB8-8703-C77DD5AB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F15E2-24D1-4880-90D5-C700075E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8025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1817-C6A2-4C41-91AE-ECAE25F8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6F7D-6AC6-4984-B83E-6FDA19F6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544717"/>
            <a:ext cx="4193133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AJAX</a:t>
            </a:r>
          </a:p>
          <a:p>
            <a:pPr lvl="1"/>
            <a:r>
              <a:rPr lang="en-US" dirty="0"/>
              <a:t>Asynchronous JavaScript and </a:t>
            </a:r>
            <a:r>
              <a:rPr lang="en-US" strike="sngStrike" dirty="0"/>
              <a:t>XML</a:t>
            </a:r>
          </a:p>
          <a:p>
            <a:r>
              <a:rPr lang="en-US" dirty="0"/>
              <a:t>XML is almost never used for this anymore</a:t>
            </a:r>
          </a:p>
          <a:p>
            <a:r>
              <a:rPr lang="en-US" dirty="0" err="1"/>
              <a:t>XMLHttpRequest</a:t>
            </a:r>
            <a:r>
              <a:rPr lang="en-US" dirty="0"/>
              <a:t> makes arbitrary HTTP requests</a:t>
            </a:r>
          </a:p>
          <a:p>
            <a:r>
              <a:rPr lang="en-US" dirty="0"/>
              <a:t>“load” event fires when data is loaded</a:t>
            </a:r>
          </a:p>
          <a:p>
            <a:r>
              <a:rPr lang="en-US" dirty="0"/>
              <a:t>Has other events like “progress”</a:t>
            </a:r>
          </a:p>
          <a:p>
            <a:r>
              <a:rPr lang="en-US" dirty="0"/>
              <a:t>Returned data may be used as is (text, HTML, image files) or parsed (JSON, XML, YAML)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F31F-E43F-4595-8C3E-F1F235E0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0D3F0-7753-4839-8A9F-4CD826B5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B3DFA-5823-4A98-869F-178459D3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E04230-59FB-4C92-A0E6-B2F26F839D9E}"/>
              </a:ext>
            </a:extLst>
          </p:cNvPr>
          <p:cNvSpPr/>
          <p:nvPr/>
        </p:nvSpPr>
        <p:spPr>
          <a:xfrm>
            <a:off x="4754243" y="2551150"/>
            <a:ext cx="6889459" cy="3414348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84507-D147-4ED6-9218-0C5F7EA1D3B4}"/>
              </a:ext>
            </a:extLst>
          </p:cNvPr>
          <p:cNvSpPr txBox="1"/>
          <p:nvPr/>
        </p:nvSpPr>
        <p:spPr>
          <a:xfrm>
            <a:off x="4838635" y="2630364"/>
            <a:ext cx="6805068" cy="3253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err="1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tracks the request through its whole lifecycle</a:t>
            </a:r>
            <a:endParaRPr lang="en-US" sz="1600" dirty="0">
              <a:solidFill>
                <a:srgbClr val="815BA4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"load"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//404/200/</a:t>
            </a:r>
            <a:r>
              <a:rPr lang="en-US" sz="1600" dirty="0" err="1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the data is just a string: 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this was </a:t>
            </a:r>
            <a:r>
              <a:rPr lang="en-US" sz="1600" dirty="0" err="1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then: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"http://www.example.org/example.txt"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97818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7BBD2-6BC6-42CD-9BB9-73D025A7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Frameworks, Libraries, </a:t>
            </a:r>
            <a:br>
              <a:rPr lang="en-US" dirty="0"/>
            </a:br>
            <a:r>
              <a:rPr lang="en-US" dirty="0"/>
              <a:t>&amp; Practices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6233-771D-4F4E-9414-6C7BAD571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real world </a:t>
            </a:r>
            <a:br>
              <a:rPr lang="en-US" dirty="0"/>
            </a:br>
            <a:r>
              <a:rPr lang="en-US" dirty="0"/>
              <a:t>Comes Crashing 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4065E-8593-43EF-A6F7-C0C68C7D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4B521-3096-4FC1-A2D6-078E80C8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DCFA2-C889-4161-8FAB-87A2F4ED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632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18">
            <a:extLst>
              <a:ext uri="{FF2B5EF4-FFF2-40B4-BE49-F238E27FC236}">
                <a16:creationId xmlns:a16="http://schemas.microsoft.com/office/drawing/2014/main" id="{4A3FA843-4797-4DFB-A478-C1E1BE59A905}"/>
              </a:ext>
            </a:extLst>
          </p:cNvPr>
          <p:cNvGrpSpPr/>
          <p:nvPr/>
        </p:nvGrpSpPr>
        <p:grpSpPr>
          <a:xfrm rot="10800000">
            <a:off x="6979077" y="2246715"/>
            <a:ext cx="1238006" cy="1238006"/>
            <a:chOff x="4672012" y="2005012"/>
            <a:chExt cx="2847975" cy="2847975"/>
          </a:xfrm>
          <a:solidFill>
            <a:srgbClr val="FFCA08">
              <a:alpha val="35000"/>
            </a:srgb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08AB192-BEBF-4742-9E00-C74EA4B07E5D}"/>
                </a:ext>
              </a:extLst>
            </p:cNvPr>
            <p:cNvSpPr/>
            <p:nvPr/>
          </p:nvSpPr>
          <p:spPr>
            <a:xfrm>
              <a:off x="4664868" y="2404271"/>
              <a:ext cx="1228725" cy="2038350"/>
            </a:xfrm>
            <a:custGeom>
              <a:avLst/>
              <a:gdLst/>
              <a:ahLst/>
              <a:cxnLst/>
              <a:rect l="0" t="0" r="0" b="0"/>
              <a:pathLst>
                <a:path w="1228725" h="2038350">
                  <a:moveTo>
                    <a:pt x="7144" y="1226344"/>
                  </a:moveTo>
                  <a:lnTo>
                    <a:pt x="616744" y="1226344"/>
                  </a:lnTo>
                  <a:lnTo>
                    <a:pt x="210341" y="2039141"/>
                  </a:lnTo>
                  <a:lnTo>
                    <a:pt x="819941" y="2039141"/>
                  </a:lnTo>
                  <a:lnTo>
                    <a:pt x="1226344" y="1226344"/>
                  </a:lnTo>
                  <a:lnTo>
                    <a:pt x="12263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21670AF-F1EB-4854-B536-9849CF84DC1A}"/>
                </a:ext>
              </a:extLst>
            </p:cNvPr>
            <p:cNvSpPr/>
            <p:nvPr/>
          </p:nvSpPr>
          <p:spPr>
            <a:xfrm>
              <a:off x="6290471" y="2404271"/>
              <a:ext cx="1228725" cy="2038350"/>
            </a:xfrm>
            <a:custGeom>
              <a:avLst/>
              <a:gdLst/>
              <a:ahLst/>
              <a:cxnLst/>
              <a:rect l="0" t="0" r="0" b="0"/>
              <a:pathLst>
                <a:path w="1228725" h="2038350">
                  <a:moveTo>
                    <a:pt x="7144" y="7144"/>
                  </a:moveTo>
                  <a:lnTo>
                    <a:pt x="7144" y="1226344"/>
                  </a:lnTo>
                  <a:lnTo>
                    <a:pt x="616744" y="1226344"/>
                  </a:lnTo>
                  <a:lnTo>
                    <a:pt x="210341" y="2039141"/>
                  </a:lnTo>
                  <a:lnTo>
                    <a:pt x="819941" y="2039141"/>
                  </a:lnTo>
                  <a:lnTo>
                    <a:pt x="1226344" y="1226344"/>
                  </a:lnTo>
                  <a:lnTo>
                    <a:pt x="12263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aphic 18">
            <a:extLst>
              <a:ext uri="{FF2B5EF4-FFF2-40B4-BE49-F238E27FC236}">
                <a16:creationId xmlns:a16="http://schemas.microsoft.com/office/drawing/2014/main" id="{9941D36F-2C6C-4FA1-84C0-5F55DA4CCE43}"/>
              </a:ext>
            </a:extLst>
          </p:cNvPr>
          <p:cNvGrpSpPr/>
          <p:nvPr/>
        </p:nvGrpSpPr>
        <p:grpSpPr>
          <a:xfrm>
            <a:off x="10477585" y="5079785"/>
            <a:ext cx="1238006" cy="1238006"/>
            <a:chOff x="4672012" y="2005012"/>
            <a:chExt cx="2847975" cy="2847975"/>
          </a:xfrm>
          <a:solidFill>
            <a:srgbClr val="FFCA08">
              <a:alpha val="35000"/>
            </a:srgb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53277C-2527-474F-A41C-B6121A9EE2A5}"/>
                </a:ext>
              </a:extLst>
            </p:cNvPr>
            <p:cNvSpPr/>
            <p:nvPr/>
          </p:nvSpPr>
          <p:spPr>
            <a:xfrm>
              <a:off x="4664868" y="2404271"/>
              <a:ext cx="1228725" cy="2038350"/>
            </a:xfrm>
            <a:custGeom>
              <a:avLst/>
              <a:gdLst/>
              <a:ahLst/>
              <a:cxnLst/>
              <a:rect l="0" t="0" r="0" b="0"/>
              <a:pathLst>
                <a:path w="1228725" h="2038350">
                  <a:moveTo>
                    <a:pt x="7144" y="1226344"/>
                  </a:moveTo>
                  <a:lnTo>
                    <a:pt x="616744" y="1226344"/>
                  </a:lnTo>
                  <a:lnTo>
                    <a:pt x="210341" y="2039141"/>
                  </a:lnTo>
                  <a:lnTo>
                    <a:pt x="819941" y="2039141"/>
                  </a:lnTo>
                  <a:lnTo>
                    <a:pt x="1226344" y="1226344"/>
                  </a:lnTo>
                  <a:lnTo>
                    <a:pt x="12263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A43E5D-12FE-4D23-8AD3-1C50E9317CAE}"/>
                </a:ext>
              </a:extLst>
            </p:cNvPr>
            <p:cNvSpPr/>
            <p:nvPr/>
          </p:nvSpPr>
          <p:spPr>
            <a:xfrm>
              <a:off x="6290471" y="2404271"/>
              <a:ext cx="1228725" cy="2038350"/>
            </a:xfrm>
            <a:custGeom>
              <a:avLst/>
              <a:gdLst/>
              <a:ahLst/>
              <a:cxnLst/>
              <a:rect l="0" t="0" r="0" b="0"/>
              <a:pathLst>
                <a:path w="1228725" h="2038350">
                  <a:moveTo>
                    <a:pt x="7144" y="7144"/>
                  </a:moveTo>
                  <a:lnTo>
                    <a:pt x="7144" y="1226344"/>
                  </a:lnTo>
                  <a:lnTo>
                    <a:pt x="616744" y="1226344"/>
                  </a:lnTo>
                  <a:lnTo>
                    <a:pt x="210341" y="2039141"/>
                  </a:lnTo>
                  <a:lnTo>
                    <a:pt x="819941" y="2039141"/>
                  </a:lnTo>
                  <a:lnTo>
                    <a:pt x="1226344" y="1226344"/>
                  </a:lnTo>
                  <a:lnTo>
                    <a:pt x="12263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AF0F02-C5B8-477D-AF72-680D12DE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D080-3955-4BE3-828F-A70B695C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801" y="3429000"/>
            <a:ext cx="5191138" cy="1687146"/>
          </a:xfrm>
        </p:spPr>
        <p:txBody>
          <a:bodyPr/>
          <a:lstStyle/>
          <a:p>
            <a:r>
              <a:rPr lang="en-US" dirty="0"/>
              <a:t>A library that wraps the DOM and some other parts of the browser JS API</a:t>
            </a:r>
          </a:p>
          <a:p>
            <a:r>
              <a:rPr lang="en-US" dirty="0"/>
              <a:t>Shorter, easier, method names</a:t>
            </a:r>
          </a:p>
          <a:p>
            <a:r>
              <a:rPr lang="en-US" dirty="0"/>
              <a:t>Unique chained execution syntax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621B4-6752-4E72-A239-9185B24F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B3E19-6F5A-4FBC-AC59-B9C8FA29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41E40-3437-4F88-8145-9146F209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228C1-E9D9-48CD-AE47-11504061A2B3}"/>
              </a:ext>
            </a:extLst>
          </p:cNvPr>
          <p:cNvSpPr txBox="1"/>
          <p:nvPr/>
        </p:nvSpPr>
        <p:spPr>
          <a:xfrm>
            <a:off x="7246482" y="2868132"/>
            <a:ext cx="40405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jQuery is a fast, small, and feature-rich JavaScript library. It makes things like HTML document traversal and manipulation, event handling, animation, and Ajax much simpler with an easy-to-use API that works across a multitude of browsers. With a combination of versatility and extensibility, jQuery has changed the way that millions of people write JavaScript.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45F331-8144-446B-88D1-746E64F88B08}"/>
              </a:ext>
            </a:extLst>
          </p:cNvPr>
          <p:cNvSpPr txBox="1"/>
          <p:nvPr/>
        </p:nvSpPr>
        <p:spPr>
          <a:xfrm>
            <a:off x="7762268" y="592191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-jQuery.com</a:t>
            </a:r>
          </a:p>
        </p:txBody>
      </p:sp>
    </p:spTree>
    <p:extLst>
      <p:ext uri="{BB962C8B-B14F-4D97-AF65-F5344CB8AC3E}">
        <p14:creationId xmlns:p14="http://schemas.microsoft.com/office/powerpoint/2010/main" val="3539078998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2A6D-552C-4213-84B7-2ACB5E18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2C60-9DFE-4D2E-BBB9-6A9CA373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E8445-B638-44CD-B8AE-8101B7C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F57267-095B-4445-B6EB-720AFD735AE1}"/>
              </a:ext>
            </a:extLst>
          </p:cNvPr>
          <p:cNvSpPr/>
          <p:nvPr/>
        </p:nvSpPr>
        <p:spPr>
          <a:xfrm>
            <a:off x="337052" y="892904"/>
            <a:ext cx="11517896" cy="5431692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4C247-7D33-4E1E-9F7F-D6A2C8445C07}"/>
              </a:ext>
            </a:extLst>
          </p:cNvPr>
          <p:cNvSpPr txBox="1"/>
          <p:nvPr/>
        </p:nvSpPr>
        <p:spPr>
          <a:xfrm>
            <a:off x="401105" y="1066163"/>
            <a:ext cx="11630107" cy="8734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//this is the equivalent of </a:t>
            </a:r>
            <a:r>
              <a:rPr lang="en-US" sz="1600" dirty="0" err="1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window.addEventListener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("load")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r>
              <a:rPr lang="en-US" sz="1600" dirty="0" err="1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//same as </a:t>
            </a:r>
            <a:r>
              <a:rPr lang="en-US" sz="1600" dirty="0" err="1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</a:t>
            </a:r>
            <a:r>
              <a:rPr lang="en-US" sz="1600" dirty="0" err="1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//jQuery will iterate over all the results of the query and apply the styles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$btn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"background-color"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"red"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$body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//$() can encapsulate existing element(s)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//chaining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"&lt;div&gt;&lt;/div&gt;"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//another way the $() function can be used is to create a new Element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"&lt;p&gt;&lt;/p&gt;"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"some text"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//sets </a:t>
            </a:r>
            <a:r>
              <a:rPr lang="en-US" sz="1600" dirty="0" err="1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"text-paragraph"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"&lt;b&gt;&lt;/b&gt;"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</a:t>
            </a:r>
            <a:r>
              <a:rPr lang="en-US" sz="1600" dirty="0" err="1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&gt;hello&lt;/</a:t>
            </a:r>
            <a:r>
              <a:rPr lang="en-US" sz="1600" dirty="0" err="1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loser"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//.html() sets/gets </a:t>
            </a:r>
            <a:r>
              <a:rPr lang="en-US" sz="1600" dirty="0" err="1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//result: &lt;div&gt;&lt;p class="text-paragraph"&gt;some text&lt;/p&gt;&lt;b&gt;&lt;</a:t>
            </a:r>
            <a:r>
              <a:rPr lang="en-US" sz="1600" dirty="0" err="1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&gt;hello&lt;/</a:t>
            </a:r>
            <a:r>
              <a:rPr lang="en-US" sz="1600" dirty="0" err="1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loser&lt;/b&gt;&lt;/div&gt;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//ajax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"ajax/test.html"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".result"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 was performed."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//jQuery automatically serializes/parses JSON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"ajax/</a:t>
            </a:r>
            <a:r>
              <a:rPr lang="en-US" sz="1600" dirty="0" err="1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data.json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"some data"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"more"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".result"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 was performed."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B76D45-FE91-431F-BFFE-F8E1823FC49A}"/>
              </a:ext>
            </a:extLst>
          </p:cNvPr>
          <p:cNvSpPr txBox="1">
            <a:spLocks/>
          </p:cNvSpPr>
          <p:nvPr/>
        </p:nvSpPr>
        <p:spPr>
          <a:xfrm>
            <a:off x="561110" y="204649"/>
            <a:ext cx="9197586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rgbClr val="35231A"/>
                </a:solidFill>
              </a:rPr>
              <a:t>JQuery</a:t>
            </a:r>
            <a:r>
              <a:rPr lang="en-US" dirty="0">
                <a:solidFill>
                  <a:srgbClr val="35231A"/>
                </a:solidFill>
              </a:rPr>
              <a:t> - Example</a:t>
            </a:r>
          </a:p>
        </p:txBody>
      </p:sp>
    </p:spTree>
    <p:extLst>
      <p:ext uri="{BB962C8B-B14F-4D97-AF65-F5344CB8AC3E}">
        <p14:creationId xmlns:p14="http://schemas.microsoft.com/office/powerpoint/2010/main" val="2763048106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1ADE-838C-4FD6-B566-3FE62998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- AJAX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2A6D-552C-4213-84B7-2ACB5E18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2C60-9DFE-4D2E-BBB9-6A9CA373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E8445-B638-44CD-B8AE-8101B7C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F57267-095B-4445-B6EB-720AFD735AE1}"/>
              </a:ext>
            </a:extLst>
          </p:cNvPr>
          <p:cNvSpPr/>
          <p:nvPr/>
        </p:nvSpPr>
        <p:spPr>
          <a:xfrm>
            <a:off x="1656122" y="2876062"/>
            <a:ext cx="9114208" cy="2673382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4C247-7D33-4E1E-9F7F-D6A2C8445C07}"/>
              </a:ext>
            </a:extLst>
          </p:cNvPr>
          <p:cNvSpPr txBox="1"/>
          <p:nvPr/>
        </p:nvSpPr>
        <p:spPr>
          <a:xfrm>
            <a:off x="1356159" y="2992252"/>
            <a:ext cx="9385903" cy="2463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"ajax/test.html"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".result"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 was performed."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//jQuery automatically serializes/parses JSON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"ajax/</a:t>
            </a:r>
            <a:r>
              <a:rPr lang="en-US" sz="1600" dirty="0" err="1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data.json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"some data"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"more"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".result"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 was performed."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8510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471D-6C6A-4B21-BA78-B87256B7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D394-BE5E-48A0-8E2C-EC171CF8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already know how to program</a:t>
            </a:r>
          </a:p>
          <a:p>
            <a:r>
              <a:rPr lang="en-US" dirty="0"/>
              <a:t>You already know how HTML/CSS works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8BB15B-B6D8-4589-B81C-B13959DA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653699-4C9A-4A45-B8AF-BFEBAC61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EECD67-A764-4030-A07A-2B869AA2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62346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524-3BF6-4462-99A7-DC198A7C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C4F7-924D-431F-B184-F8E18762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33566"/>
            <a:ext cx="4554527" cy="2699725"/>
          </a:xfrm>
        </p:spPr>
        <p:txBody>
          <a:bodyPr>
            <a:normAutofit/>
          </a:bodyPr>
          <a:lstStyle/>
          <a:p>
            <a:r>
              <a:rPr lang="en-US" dirty="0"/>
              <a:t>Model, View, Controller</a:t>
            </a:r>
          </a:p>
          <a:p>
            <a:r>
              <a:rPr lang="en-US" dirty="0"/>
              <a:t>A vague pattern that web developers bring up a lot</a:t>
            </a:r>
          </a:p>
          <a:p>
            <a:r>
              <a:rPr lang="en-US" dirty="0"/>
              <a:t>Two types of model: </a:t>
            </a:r>
            <a:br>
              <a:rPr lang="en-US" dirty="0"/>
            </a:br>
            <a:r>
              <a:rPr lang="en-US" dirty="0"/>
              <a:t>active and passive</a:t>
            </a:r>
          </a:p>
          <a:p>
            <a:r>
              <a:rPr lang="en-US" dirty="0"/>
              <a:t>Used by many popular frameworks</a:t>
            </a:r>
          </a:p>
          <a:p>
            <a:pPr lvl="1"/>
            <a:r>
              <a:rPr lang="en-US" dirty="0"/>
              <a:t>React, Angular, Backbone, etc.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1719D-A2FC-4B2A-9043-F425C12D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291C-0FEC-4529-BE39-27B7712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0B0C-F3D8-4CFD-AB6D-42F39F50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C2A83A-8586-4E93-BAE1-C1E2F3BDA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882414"/>
              </p:ext>
            </p:extLst>
          </p:nvPr>
        </p:nvGraphicFramePr>
        <p:xfrm>
          <a:off x="5767757" y="2603500"/>
          <a:ext cx="5549899" cy="369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44CFC6-6349-4729-80AD-79FB40B08305}"/>
              </a:ext>
            </a:extLst>
          </p:cNvPr>
          <p:cNvSpPr txBox="1"/>
          <p:nvPr/>
        </p:nvSpPr>
        <p:spPr>
          <a:xfrm>
            <a:off x="3540809" y="5837358"/>
            <a:ext cx="377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If you’ve heard of MVC then you’ve seen</a:t>
            </a:r>
            <a:br>
              <a:rPr lang="en-US" sz="1400" dirty="0"/>
            </a:br>
            <a:r>
              <a:rPr lang="en-US" sz="1400" dirty="0"/>
              <a:t>some variant of this confusing diagram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6961B7E-0843-4528-BFB7-D136727ACC28}"/>
              </a:ext>
            </a:extLst>
          </p:cNvPr>
          <p:cNvSpPr/>
          <p:nvPr/>
        </p:nvSpPr>
        <p:spPr>
          <a:xfrm>
            <a:off x="9765586" y="2603501"/>
            <a:ext cx="1371708" cy="569546"/>
          </a:xfrm>
          <a:custGeom>
            <a:avLst/>
            <a:gdLst>
              <a:gd name="connsiteX0" fmla="*/ 0 w 1322436"/>
              <a:gd name="connsiteY0" fmla="*/ 143267 h 859583"/>
              <a:gd name="connsiteX1" fmla="*/ 143267 w 1322436"/>
              <a:gd name="connsiteY1" fmla="*/ 0 h 859583"/>
              <a:gd name="connsiteX2" fmla="*/ 1179169 w 1322436"/>
              <a:gd name="connsiteY2" fmla="*/ 0 h 859583"/>
              <a:gd name="connsiteX3" fmla="*/ 1322436 w 1322436"/>
              <a:gd name="connsiteY3" fmla="*/ 143267 h 859583"/>
              <a:gd name="connsiteX4" fmla="*/ 1322436 w 1322436"/>
              <a:gd name="connsiteY4" fmla="*/ 716316 h 859583"/>
              <a:gd name="connsiteX5" fmla="*/ 1179169 w 1322436"/>
              <a:gd name="connsiteY5" fmla="*/ 859583 h 859583"/>
              <a:gd name="connsiteX6" fmla="*/ 143267 w 1322436"/>
              <a:gd name="connsiteY6" fmla="*/ 859583 h 859583"/>
              <a:gd name="connsiteX7" fmla="*/ 0 w 1322436"/>
              <a:gd name="connsiteY7" fmla="*/ 716316 h 859583"/>
              <a:gd name="connsiteX8" fmla="*/ 0 w 1322436"/>
              <a:gd name="connsiteY8" fmla="*/ 143267 h 85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2436" h="859583">
                <a:moveTo>
                  <a:pt x="0" y="143267"/>
                </a:moveTo>
                <a:cubicBezTo>
                  <a:pt x="0" y="64143"/>
                  <a:pt x="64143" y="0"/>
                  <a:pt x="143267" y="0"/>
                </a:cubicBezTo>
                <a:lnTo>
                  <a:pt x="1179169" y="0"/>
                </a:lnTo>
                <a:cubicBezTo>
                  <a:pt x="1258293" y="0"/>
                  <a:pt x="1322436" y="64143"/>
                  <a:pt x="1322436" y="143267"/>
                </a:cubicBezTo>
                <a:lnTo>
                  <a:pt x="1322436" y="716316"/>
                </a:lnTo>
                <a:cubicBezTo>
                  <a:pt x="1322436" y="795440"/>
                  <a:pt x="1258293" y="859583"/>
                  <a:pt x="1179169" y="859583"/>
                </a:cubicBezTo>
                <a:lnTo>
                  <a:pt x="143267" y="859583"/>
                </a:lnTo>
                <a:cubicBezTo>
                  <a:pt x="64143" y="859583"/>
                  <a:pt x="0" y="795440"/>
                  <a:pt x="0" y="716316"/>
                </a:cubicBezTo>
                <a:lnTo>
                  <a:pt x="0" y="14326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541" tIns="110541" rIns="110541" bIns="11054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(Template)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FD838B-6D0F-4EA9-B42B-7EF107082981}"/>
              </a:ext>
            </a:extLst>
          </p:cNvPr>
          <p:cNvSpPr/>
          <p:nvPr/>
        </p:nvSpPr>
        <p:spPr>
          <a:xfrm>
            <a:off x="7792970" y="1256890"/>
            <a:ext cx="2840031" cy="28400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692821" y="2049627"/>
                </a:moveTo>
                <a:arcTo wR="1420015" hR="1420015" stAng="1579199" swAng="1633569"/>
              </a:path>
            </a:pathLst>
          </a:custGeom>
          <a:noFill/>
          <a:ln>
            <a:tailEnd type="arrow"/>
          </a:ln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31645876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2DCC-522B-46E5-815F-2AB753C4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AF87-6E13-4CE1-ABBC-520702FF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actually need one for JS…</a:t>
            </a:r>
          </a:p>
          <a:p>
            <a:r>
              <a:rPr lang="en-US" dirty="0"/>
              <a:t>All browsers have one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C7987-8B6D-48E8-B34E-4DA23D08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AE6A-1EA3-407A-82B9-24D76F2E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7C515-D73F-4619-8EAB-86E43E5B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814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34A7-C6D1-40A4-AA52-7E32A928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E9AD-6E23-42D2-BA85-1AFD4107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MDN (</a:t>
            </a:r>
            <a:r>
              <a:rPr lang="en-US" dirty="0">
                <a:hlinkClick r:id="rId3"/>
              </a:rPr>
              <a:t>https://developer.mozilla.org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Difficult to navigate (use Google)</a:t>
            </a:r>
          </a:p>
          <a:p>
            <a:pPr lvl="1"/>
            <a:r>
              <a:rPr lang="en-US" dirty="0"/>
              <a:t>Still the best reference for HTML/CSS/JS/DOM</a:t>
            </a:r>
          </a:p>
          <a:p>
            <a:r>
              <a:rPr lang="en-US" dirty="0"/>
              <a:t>Examples from this tutorial</a:t>
            </a:r>
          </a:p>
          <a:p>
            <a:pPr lvl="1"/>
            <a:r>
              <a:rPr lang="en-US" dirty="0">
                <a:hlinkClick r:id="rId4"/>
              </a:rPr>
              <a:t>https://github.com/cpicon92/javasips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7BDBB-02AF-42CC-819B-A43BCE6C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92CEF-3913-434F-9D63-1FC93E5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FEA2-CF39-4F9A-B6A4-AAA3A531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9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D744-7905-4510-A80A-44A604F0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40-minute lessons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1B04E5D9-530A-4CD2-9224-3281B3C0B5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233009"/>
                  </p:ext>
                </p:extLst>
              </p:nvPr>
            </p:nvGraphicFramePr>
            <p:xfrm>
              <a:off x="0" y="2349252"/>
              <a:ext cx="12192000" cy="4351338"/>
            </p:xfrm>
            <a:graphic>
              <a:graphicData uri="http://schemas.microsoft.com/office/powerpoint/2016/summaryzoom">
                <psuz:summaryZm>
                  <psuz:summaryZmObj sectionId="{306DC1A3-24DA-4C8F-B2B7-2335FBC5756F}">
                    <psuz:zmPr id="{F1A9FE4B-C88E-4DBB-A8EE-1A6822D9B8E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72440" y="1146969"/>
                          <a:ext cx="36576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BBA5014-DCBB-4E56-9D1B-FD40495E7BC4}">
                    <psuz:zmPr id="{069B87B8-CF3A-4A70-B2BB-276F4B1EA03A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267200" y="1146969"/>
                          <a:ext cx="36576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B991AAE-261D-4DF5-AE77-989AEC106A2A}">
                    <psuz:zmPr id="{4F4A62EA-7164-439B-B441-8C787E52F9D8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061960" y="1146969"/>
                          <a:ext cx="36576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1B04E5D9-530A-4CD2-9224-3281B3C0B52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2349252"/>
                <a:ext cx="12192000" cy="4351338"/>
                <a:chOff x="0" y="2349252"/>
                <a:chExt cx="12192000" cy="4351338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440" y="3496221"/>
                  <a:ext cx="36576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67200" y="3496221"/>
                  <a:ext cx="36576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1960" y="3496221"/>
                  <a:ext cx="36576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21A1E19-E2E0-4D67-8A44-98362D40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369FF33-F7E6-46EB-9CD1-D49ED28A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B870E5-2B13-42BD-B896-EFFA67B7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4992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7BBD2-6BC6-42CD-9BB9-73D025A7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6233-771D-4F4E-9414-6C7BAD571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its syntax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2A055-FBC6-45E0-835D-77C41E58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D4880-B7DA-4662-B143-274D972A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7A79D-E743-40E2-AA55-A6963EC7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9317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0F02-C5B8-477D-AF72-680D12DE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D080-3955-4BE3-828F-A70B695C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8" y="3005744"/>
            <a:ext cx="7117862" cy="3081618"/>
          </a:xfrm>
        </p:spPr>
        <p:txBody>
          <a:bodyPr>
            <a:noAutofit/>
          </a:bodyPr>
          <a:lstStyle/>
          <a:p>
            <a:r>
              <a:rPr lang="en-US" dirty="0"/>
              <a:t>Originally based on Java (C-like)</a:t>
            </a:r>
          </a:p>
          <a:p>
            <a:r>
              <a:rPr lang="en-US" dirty="0"/>
              <a:t>Variables are not typed, follow similar naming conventions (i.e. camelCase)</a:t>
            </a:r>
          </a:p>
          <a:p>
            <a:r>
              <a:rPr lang="en-US" dirty="0"/>
              <a:t>Control flow statements, operator precedence, associativity are identical</a:t>
            </a:r>
          </a:p>
          <a:p>
            <a:r>
              <a:rPr lang="en-US" dirty="0"/>
              <a:t>Extra comparison operators: === and !==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3C035-10EA-42E3-8ED0-92019AF9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A7B18-BD43-4157-A2E9-1D9A0C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1A4FE-7E52-4B9A-9CAD-0028FF3B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087372-7AEA-4F31-A9B8-4CB6C038E4C3}"/>
              </a:ext>
            </a:extLst>
          </p:cNvPr>
          <p:cNvSpPr/>
          <p:nvPr/>
        </p:nvSpPr>
        <p:spPr>
          <a:xfrm>
            <a:off x="8346832" y="2399323"/>
            <a:ext cx="2843908" cy="3763659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F0A74-0800-4972-872B-7C35CA95F1A8}"/>
              </a:ext>
            </a:extLst>
          </p:cNvPr>
          <p:cNvSpPr txBox="1"/>
          <p:nvPr/>
        </p:nvSpPr>
        <p:spPr>
          <a:xfrm>
            <a:off x="8517092" y="2477473"/>
            <a:ext cx="2428870" cy="3763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8130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59E2-FAED-40DF-90D1-3B91855D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0EB1-4DE2-40F9-866F-141CAF3E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09" y="2644882"/>
            <a:ext cx="3859796" cy="3416300"/>
          </a:xfrm>
        </p:spPr>
        <p:txBody>
          <a:bodyPr/>
          <a:lstStyle/>
          <a:p>
            <a:r>
              <a:rPr lang="en-US" dirty="0"/>
              <a:t>Boolean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 </a:t>
            </a:r>
          </a:p>
          <a:p>
            <a:pPr lvl="1"/>
            <a:r>
              <a:rPr lang="en-US" dirty="0"/>
              <a:t>(not the same as “not defined” -&gt; reference error)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String (no char)</a:t>
            </a:r>
          </a:p>
          <a:p>
            <a:r>
              <a:rPr lang="en-US" dirty="0"/>
              <a:t>Object (Array)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E9E67-E702-48FB-9606-76FECE1F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7873-9EFD-4919-A15B-3E1065B2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85E3B-8605-4D62-82EA-88DB064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78A36C-DBC2-43BB-9BDD-EEA8E337A4BA}"/>
              </a:ext>
            </a:extLst>
          </p:cNvPr>
          <p:cNvSpPr/>
          <p:nvPr/>
        </p:nvSpPr>
        <p:spPr>
          <a:xfrm>
            <a:off x="5077326" y="2583807"/>
            <a:ext cx="6113414" cy="3579546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B345E-8071-4CDF-9CC5-E2841B93DE76}"/>
              </a:ext>
            </a:extLst>
          </p:cNvPr>
          <p:cNvSpPr txBox="1"/>
          <p:nvPr/>
        </p:nvSpPr>
        <p:spPr>
          <a:xfrm>
            <a:off x="5330406" y="2645914"/>
            <a:ext cx="1531188" cy="351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"17"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"71"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//why?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2DCC7-21D0-4BAC-85C4-B10493B15810}"/>
              </a:ext>
            </a:extLst>
          </p:cNvPr>
          <p:cNvSpPr txBox="1"/>
          <p:nvPr/>
        </p:nvSpPr>
        <p:spPr>
          <a:xfrm>
            <a:off x="7158371" y="2644882"/>
            <a:ext cx="3999813" cy="1936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99B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//not its own type; a Number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//coercion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5453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EA39-FA9B-44C2-B132-FB2289B2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9B36-D216-4393-9DF2-2AB931D6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46" y="2817848"/>
            <a:ext cx="5003569" cy="3416300"/>
          </a:xfrm>
        </p:spPr>
        <p:txBody>
          <a:bodyPr/>
          <a:lstStyle/>
          <a:p>
            <a:r>
              <a:rPr lang="en-US" dirty="0"/>
              <a:t>A set of key-value pairs</a:t>
            </a:r>
          </a:p>
          <a:p>
            <a:r>
              <a:rPr lang="en-US" dirty="0"/>
              <a:t>Similar to dictionaries in Python, Map&lt;String, Object&gt; in Java</a:t>
            </a:r>
          </a:p>
          <a:p>
            <a:r>
              <a:rPr lang="en-US" dirty="0"/>
              <a:t>Use prototypical inheritance instead of classes (no classes in JS)</a:t>
            </a:r>
          </a:p>
          <a:p>
            <a:r>
              <a:rPr lang="en-US" dirty="0"/>
              <a:t>Arrays are a special type of object (unlike in Java)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62ED-5129-413E-98E5-D9090DA4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8ECC6-9D15-470A-8FCF-FFD2F304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McGill Science Computer Taskforce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2C7A-D251-4121-81A4-2D658F50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2135-2291-4C67-8FF3-ACDBDDD36E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6DB5C3-E265-42D3-99CE-BD6B055DE30C}"/>
              </a:ext>
            </a:extLst>
          </p:cNvPr>
          <p:cNvSpPr/>
          <p:nvPr/>
        </p:nvSpPr>
        <p:spPr>
          <a:xfrm>
            <a:off x="6069882" y="2583807"/>
            <a:ext cx="5364028" cy="3579546"/>
          </a:xfrm>
          <a:prstGeom prst="roundRect">
            <a:avLst>
              <a:gd name="adj" fmla="val 2632"/>
            </a:avLst>
          </a:prstGeom>
          <a:gradFill flip="none" rotWithShape="1">
            <a:gsLst>
              <a:gs pos="0">
                <a:srgbClr val="2A1F18"/>
              </a:gs>
              <a:gs pos="97000">
                <a:srgbClr val="40261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E2B60-EE70-4329-BCA3-27B13A98CCEF}"/>
              </a:ext>
            </a:extLst>
          </p:cNvPr>
          <p:cNvSpPr txBox="1"/>
          <p:nvPr/>
        </p:nvSpPr>
        <p:spPr>
          <a:xfrm>
            <a:off x="6322962" y="2645914"/>
            <a:ext cx="4897495" cy="351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{};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//an empty object literal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"world"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"world"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"else"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"else"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815B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1600" dirty="0" err="1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6B6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"something"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sz="1600" dirty="0">
                <a:solidFill>
                  <a:srgbClr val="776E7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//alternative syntax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5BC4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E7E9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8B6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"else"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23045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1097</TotalTime>
  <Words>2212</Words>
  <Application>Microsoft Office PowerPoint</Application>
  <PresentationFormat>Widescreen</PresentationFormat>
  <Paragraphs>508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Consolas</vt:lpstr>
      <vt:lpstr>Times New Roman</vt:lpstr>
      <vt:lpstr>Wingdings 3</vt:lpstr>
      <vt:lpstr>Ion Boardroom</vt:lpstr>
      <vt:lpstr>JavaScript &amp; Java Sips</vt:lpstr>
      <vt:lpstr>History</vt:lpstr>
      <vt:lpstr>Assumptions</vt:lpstr>
      <vt:lpstr>Resources</vt:lpstr>
      <vt:lpstr>Three 40-minute lessons</vt:lpstr>
      <vt:lpstr>The Language</vt:lpstr>
      <vt:lpstr>Basic Syntax</vt:lpstr>
      <vt:lpstr>Types</vt:lpstr>
      <vt:lpstr>Objects and Arrays</vt:lpstr>
      <vt:lpstr>Arrays Example</vt:lpstr>
      <vt:lpstr>Iteration</vt:lpstr>
      <vt:lpstr>Functions</vt:lpstr>
      <vt:lpstr>“Methods”</vt:lpstr>
      <vt:lpstr>New keyword &amp; prototypical inheritance</vt:lpstr>
      <vt:lpstr>PowerPoint Presentation</vt:lpstr>
      <vt:lpstr>PowerPoint Presentation</vt:lpstr>
      <vt:lpstr>JSON</vt:lpstr>
      <vt:lpstr>The Environment</vt:lpstr>
      <vt:lpstr>The window</vt:lpstr>
      <vt:lpstr>PowerPoint Presentation</vt:lpstr>
      <vt:lpstr>The DOM</vt:lpstr>
      <vt:lpstr>Navigating the DOM</vt:lpstr>
      <vt:lpstr>Modifying the DOM</vt:lpstr>
      <vt:lpstr>Event Listeners</vt:lpstr>
      <vt:lpstr>XMLHttpRequest</vt:lpstr>
      <vt:lpstr>Frameworks, Libraries,  &amp; Practices</vt:lpstr>
      <vt:lpstr>JQuery </vt:lpstr>
      <vt:lpstr>PowerPoint Presentation</vt:lpstr>
      <vt:lpstr>JQuery - AJAX</vt:lpstr>
      <vt:lpstr>MVC</vt:lpstr>
      <vt:lpstr>Debugger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Java Sips</dc:title>
  <dc:creator>Kristian Picon</dc:creator>
  <cp:lastModifiedBy>Kristian Picon</cp:lastModifiedBy>
  <cp:revision>103</cp:revision>
  <dcterms:created xsi:type="dcterms:W3CDTF">2018-02-16T21:19:05Z</dcterms:created>
  <dcterms:modified xsi:type="dcterms:W3CDTF">2018-02-19T22:05:47Z</dcterms:modified>
</cp:coreProperties>
</file>