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2" Type="http://schemas.openxmlformats.org/officeDocument/2006/relationships/hyperlink" Target="http://git-scm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K-State Android Development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an open source, distributed revision control and source code management system.</a:t>
            </a:r>
          </a:p>
          <a:p>
            <a:r>
              <a:rPr lang="en-US" dirty="0" smtClean="0"/>
              <a:t>Created in 2005 by Linus Torvalds.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28290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a free account at GitHub.com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Git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git-scm.com/download</a:t>
            </a:r>
            <a:r>
              <a:rPr lang="en-US" dirty="0" smtClean="0"/>
              <a:t> - Install </a:t>
            </a:r>
            <a:r>
              <a:rPr lang="en-US" dirty="0" err="1" smtClean="0"/>
              <a:t>GitBash</a:t>
            </a:r>
            <a:r>
              <a:rPr lang="en-US" dirty="0" smtClean="0"/>
              <a:t> as option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TortoiseGit</a:t>
            </a:r>
            <a:r>
              <a:rPr lang="en-US" dirty="0" smtClean="0"/>
              <a:t>(GUI) - </a:t>
            </a:r>
            <a:r>
              <a:rPr lang="en-US" dirty="0">
                <a:hlinkClick r:id="rId3"/>
              </a:rPr>
              <a:t>http://code.google.com/p/tortoisegit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GitBash</a:t>
            </a:r>
            <a:r>
              <a:rPr lang="en-US" dirty="0" smtClean="0"/>
              <a:t> go to a directory where you will access your project.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GitBash</a:t>
            </a:r>
            <a:r>
              <a:rPr lang="en-US" dirty="0" smtClean="0"/>
              <a:t> type “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</a:t>
            </a:r>
            <a:r>
              <a:rPr lang="en-US" dirty="0" err="1" smtClean="0"/>
              <a:t>cpiggott</a:t>
            </a:r>
            <a:r>
              <a:rPr lang="en-US" dirty="0" smtClean="0"/>
              <a:t>/</a:t>
            </a:r>
            <a:r>
              <a:rPr lang="en-US" dirty="0" err="1" smtClean="0"/>
              <a:t>AndroidClub.git</a:t>
            </a:r>
            <a:r>
              <a:rPr lang="en-US" dirty="0" smtClean="0"/>
              <a:t>” – This will clone the project and create a local repository on your computer.</a:t>
            </a:r>
          </a:p>
          <a:p>
            <a:r>
              <a:rPr lang="en-US" dirty="0" smtClean="0"/>
              <a:t>Or in your Directory, right-click then choose “</a:t>
            </a:r>
            <a:r>
              <a:rPr lang="en-US" dirty="0" err="1" smtClean="0"/>
              <a:t>Git</a:t>
            </a:r>
            <a:r>
              <a:rPr lang="en-US" dirty="0" smtClean="0"/>
              <a:t> create repository here…” </a:t>
            </a:r>
            <a:r>
              <a:rPr lang="en-US" dirty="0" err="1" smtClean="0"/>
              <a:t>TortoiseGit</a:t>
            </a:r>
            <a:r>
              <a:rPr lang="en-US" dirty="0"/>
              <a:t> </a:t>
            </a:r>
            <a:r>
              <a:rPr lang="en-US" dirty="0" smtClean="0"/>
              <a:t>then Right Click and Clone from </a:t>
            </a:r>
            <a:r>
              <a:rPr lang="en-US" dirty="0"/>
              <a:t>https://GitHub.com/cpiggott/AndroidClub.git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46" y="2046633"/>
            <a:ext cx="8557841" cy="4404967"/>
          </a:xfrm>
        </p:spPr>
      </p:pic>
    </p:spTree>
    <p:extLst>
      <p:ext uri="{BB962C8B-B14F-4D97-AF65-F5344CB8AC3E}">
        <p14:creationId xmlns:p14="http://schemas.microsoft.com/office/powerpoint/2010/main" val="10131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Project in Eclipse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4" y="2139612"/>
            <a:ext cx="3092565" cy="3613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93" y="2139612"/>
            <a:ext cx="1949007" cy="3613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44" y="2139612"/>
            <a:ext cx="3938772" cy="3483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5500" y="6070600"/>
            <a:ext cx="555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Click OK, Select the Project, Click Finish.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0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Early, Commit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610" y="1003299"/>
            <a:ext cx="10018713" cy="3124201"/>
          </a:xfrm>
        </p:spPr>
        <p:txBody>
          <a:bodyPr/>
          <a:lstStyle/>
          <a:p>
            <a:r>
              <a:rPr lang="en-US" dirty="0" smtClean="0"/>
              <a:t>Committing is a “screenshot” of your code. It allows you to save anything you have done without the risk of losing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85" y="3117708"/>
            <a:ext cx="9302848" cy="30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Using </a:t>
            </a:r>
            <a:r>
              <a:rPr lang="en-US" dirty="0" err="1" smtClean="0"/>
              <a:t>Git</a:t>
            </a:r>
            <a:r>
              <a:rPr lang="en-US" dirty="0"/>
              <a:t>-</a:t>
            </a:r>
            <a:r>
              <a:rPr lang="en-US" dirty="0" smtClean="0"/>
              <a:t>Bash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6" y="3542271"/>
            <a:ext cx="8091025" cy="2421924"/>
          </a:xfrm>
        </p:spPr>
      </p:pic>
    </p:spTree>
    <p:extLst>
      <p:ext uri="{BB962C8B-B14F-4D97-AF65-F5344CB8AC3E}">
        <p14:creationId xmlns:p14="http://schemas.microsoft.com/office/powerpoint/2010/main" val="19833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a Remote 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63" y="2438399"/>
            <a:ext cx="1906611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6" y="2031999"/>
            <a:ext cx="459169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215</TotalTime>
  <Words>184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An Introduction to Git</vt:lpstr>
      <vt:lpstr>What is Git?</vt:lpstr>
      <vt:lpstr>Set Up Git</vt:lpstr>
      <vt:lpstr>How to Start A Branch</vt:lpstr>
      <vt:lpstr>Opening the Project in Eclipse</vt:lpstr>
      <vt:lpstr>Commit Early, Commit Often</vt:lpstr>
      <vt:lpstr>Pushing Using Git-Bash</vt:lpstr>
      <vt:lpstr>Pushing to a Remote Repository</vt:lpstr>
    </vt:vector>
  </TitlesOfParts>
  <Company>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Git</dc:title>
  <dc:creator>Christopher Piggott</dc:creator>
  <cp:lastModifiedBy>Christopher Piggott</cp:lastModifiedBy>
  <cp:revision>17</cp:revision>
  <dcterms:created xsi:type="dcterms:W3CDTF">2013-11-08T09:35:13Z</dcterms:created>
  <dcterms:modified xsi:type="dcterms:W3CDTF">2013-11-12T23:33:17Z</dcterms:modified>
</cp:coreProperties>
</file>