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2" r:id="rId3"/>
    <p:sldId id="263" r:id="rId4"/>
    <p:sldId id="256" r:id="rId5"/>
    <p:sldId id="260" r:id="rId6"/>
    <p:sldId id="259" r:id="rId7"/>
    <p:sldId id="258" r:id="rId8"/>
    <p:sldId id="261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B78C-72C9-4C0D-91D6-48427199CCA5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B2AF-086F-482F-954D-F10CDE27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8416-E148-4CE2-9F43-F1EC215A801B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D539-C2C2-4A15-A1BD-463C233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1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1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b1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1" y="1055132"/>
            <a:ext cx="27709" cy="511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752600" y="2446144"/>
            <a:ext cx="4114800" cy="1655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263081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Science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870466"/>
            <a:ext cx="2133600" cy="5149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0" y="10551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Feed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4285427"/>
            <a:ext cx="4114800" cy="17573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4392444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52600" y="766465"/>
            <a:ext cx="4114800" cy="1590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87046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and News Slide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1424464"/>
            <a:ext cx="27708" cy="474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47800" y="6858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85808"/>
              </p:ext>
            </p:extLst>
          </p:nvPr>
        </p:nvGraphicFramePr>
        <p:xfrm>
          <a:off x="2057400" y="2248932"/>
          <a:ext cx="6248403" cy="309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2629"/>
                <a:gridCol w="892629"/>
                <a:gridCol w="892629"/>
                <a:gridCol w="892629"/>
                <a:gridCol w="892629"/>
                <a:gridCol w="892629"/>
                <a:gridCol w="892629"/>
              </a:tblGrid>
              <a:tr h="619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057400" y="1793796"/>
            <a:ext cx="6172200" cy="37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1793796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January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486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Free Food      Club Meetings       Recruiting Event        Lectures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800" y="5564878"/>
            <a:ext cx="2286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57400" y="5578733"/>
            <a:ext cx="2286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29200" y="5564878"/>
            <a:ext cx="2286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61909" y="5564878"/>
            <a:ext cx="2286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1793796"/>
            <a:ext cx="27708" cy="437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7800" y="685800"/>
            <a:ext cx="0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764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800" y="1055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345872" y="895620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98272" y="1080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B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9530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05400" y="1055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7056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8000" y="1055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6764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28800" y="2784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359727" y="2625344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127" y="28100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F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9530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05400" y="2784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G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056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58000" y="2784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Club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2172241"/>
            <a:ext cx="27708" cy="399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468581" y="685800"/>
            <a:ext cx="1" cy="11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6764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76400" y="10551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345872" y="895620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9530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05600" y="870466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764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359727" y="2625344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9530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705600" y="2600005"/>
            <a:ext cx="1219200" cy="12926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325090" y="10551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53000" y="110129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C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05600" y="109888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76400" y="28839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</a:t>
            </a:r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9727" y="280071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</a:t>
            </a:r>
          </a:p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3000" y="288393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28028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2541573"/>
            <a:ext cx="27708" cy="363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47800" y="685800"/>
            <a:ext cx="0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92362"/>
              </p:ext>
            </p:extLst>
          </p:nvPr>
        </p:nvGraphicFramePr>
        <p:xfrm>
          <a:off x="1905000" y="1372354"/>
          <a:ext cx="6096000" cy="267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2"/>
                        </a:rPr>
                        <a:t>www.proj1.com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By Sue Lee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Description:</a:t>
                      </a:r>
                      <a:r>
                        <a:rPr lang="en-US" baseline="0" dirty="0" smtClean="0"/>
                        <a:t> A project on…..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2895600"/>
            <a:ext cx="27708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433946" y="695466"/>
            <a:ext cx="1" cy="185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5835"/>
              </p:ext>
            </p:extLst>
          </p:nvPr>
        </p:nvGraphicFramePr>
        <p:xfrm>
          <a:off x="1905000" y="1372354"/>
          <a:ext cx="6096000" cy="267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Topic 1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2"/>
                        </a:rPr>
                        <a:t>www.proj1.com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By Sue Lee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Description:</a:t>
                      </a:r>
                      <a:r>
                        <a:rPr lang="en-US" baseline="0" dirty="0" smtClean="0"/>
                        <a:t> A project on…..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Topic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Topic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Topic 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Topic 5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3246336"/>
            <a:ext cx="27708" cy="292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47800" y="685800"/>
            <a:ext cx="0" cy="221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09127"/>
              </p:ext>
            </p:extLst>
          </p:nvPr>
        </p:nvGraphicFramePr>
        <p:xfrm>
          <a:off x="1905000" y="1372354"/>
          <a:ext cx="6096000" cy="267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</a:p>
                    <a:p>
                      <a:r>
                        <a:rPr lang="en-US" dirty="0" smtClean="0"/>
                        <a:t>Description:</a:t>
                      </a:r>
                      <a:r>
                        <a:rPr lang="en-US" baseline="0" dirty="0" smtClean="0"/>
                        <a:t> …..</a:t>
                      </a:r>
                    </a:p>
                    <a:p>
                      <a:r>
                        <a:rPr lang="en-US" u="sng" baseline="0" dirty="0" smtClean="0"/>
                        <a:t>Engineering Flowchart</a:t>
                      </a:r>
                      <a:endParaRPr lang="en-US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Engineer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Master’s in Software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PhD in Software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20091" y="3657600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461654" y="698194"/>
            <a:ext cx="1" cy="256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91154"/>
              </p:ext>
            </p:extLst>
          </p:nvPr>
        </p:nvGraphicFramePr>
        <p:xfrm>
          <a:off x="1905000" y="1372354"/>
          <a:ext cx="6096000" cy="267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 Job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2"/>
                        </a:rPr>
                        <a:t>www.job1.com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Software Technologies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Description:</a:t>
                      </a:r>
                      <a:r>
                        <a:rPr lang="en-US" baseline="0" dirty="0" smtClean="0"/>
                        <a:t> A job with…..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Developer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 Tester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Assistant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Programmer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254" y="304800"/>
            <a:ext cx="882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and Information Sciences at Kansas State University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858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105513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254" y="1424464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2895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91" y="254157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254" y="179379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4691" y="3657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691" y="403385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5" y="216312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1" y="324633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45" y="1055132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42446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179379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8545" y="2172241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2526268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6254" y="290471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3246336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254" y="365760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8545" y="6172200"/>
            <a:ext cx="885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254" y="6172200"/>
            <a:ext cx="882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 – CIS Main Page – KSU.EDU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420092" y="4033859"/>
            <a:ext cx="27708" cy="21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47800" y="685800"/>
            <a:ext cx="13854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32635"/>
              </p:ext>
            </p:extLst>
          </p:nvPr>
        </p:nvGraphicFramePr>
        <p:xfrm>
          <a:off x="1905000" y="1372354"/>
          <a:ext cx="6096000" cy="267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/>
              </a:tblGrid>
              <a:tr h="1193800">
                <a:tc>
                  <a:txBody>
                    <a:bodyPr/>
                    <a:lstStyle/>
                    <a:p>
                      <a:r>
                        <a:rPr lang="en-US" dirty="0" smtClean="0"/>
                        <a:t>CIS 115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Offered</a:t>
                      </a:r>
                      <a:r>
                        <a:rPr lang="en-US" baseline="0" dirty="0" smtClean="0"/>
                        <a:t> Fall and Spring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Taught by Professor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Course Description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CIS 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CIS</a:t>
                      </a:r>
                      <a:r>
                        <a:rPr lang="en-US" baseline="0" dirty="0" smtClean="0"/>
                        <a:t> 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386</Words>
  <Application>Microsoft Office PowerPoint</Application>
  <PresentationFormat>On-screen Show (4:3)</PresentationFormat>
  <Paragraphs>169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</dc:creator>
  <cp:lastModifiedBy>Gina</cp:lastModifiedBy>
  <cp:revision>7</cp:revision>
  <dcterms:created xsi:type="dcterms:W3CDTF">2014-03-05T23:58:12Z</dcterms:created>
  <dcterms:modified xsi:type="dcterms:W3CDTF">2014-03-06T21:42:17Z</dcterms:modified>
</cp:coreProperties>
</file>