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34" r:id="rId2"/>
    <p:sldMasterId id="2147483842" r:id="rId3"/>
  </p:sldMasterIdLst>
  <p:notesMasterIdLst>
    <p:notesMasterId r:id="rId14"/>
  </p:notesMasterIdLst>
  <p:sldIdLst>
    <p:sldId id="2134805307" r:id="rId4"/>
    <p:sldId id="2134805353" r:id="rId5"/>
    <p:sldId id="2134805346" r:id="rId6"/>
    <p:sldId id="2134805347" r:id="rId7"/>
    <p:sldId id="2134805350" r:id="rId8"/>
    <p:sldId id="2134805320" r:id="rId9"/>
    <p:sldId id="2134805351" r:id="rId10"/>
    <p:sldId id="2134805317" r:id="rId11"/>
    <p:sldId id="2134805352" r:id="rId12"/>
    <p:sldId id="2134805316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1135"/>
    <a:srgbClr val="001D47"/>
    <a:srgbClr val="0A0908"/>
    <a:srgbClr val="FF8B10"/>
    <a:srgbClr val="666666"/>
    <a:srgbClr val="333333"/>
    <a:srgbClr val="CCCCCC"/>
    <a:srgbClr val="FFFB00"/>
    <a:srgbClr val="FF315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85" autoAdjust="0"/>
  </p:normalViewPr>
  <p:slideViewPr>
    <p:cSldViewPr snapToGrid="0">
      <p:cViewPr varScale="1">
        <p:scale>
          <a:sx n="97" d="100"/>
          <a:sy n="97" d="100"/>
        </p:scale>
        <p:origin x="424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8/10/relationships/authors" Target="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24-Jul-23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.bin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sv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5.sv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svg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svg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sv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sv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3D6A4B7-704E-AAAA-B16B-0F7877CA5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CC8E39-9A4E-A4DF-F50E-11E2BDCAFF74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684DA7-0D8A-B949-344B-2DA84CB93D5D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6E4F0CF6-F16F-8670-1980-E9ED719A0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457C485-AAE3-8CE0-B84B-C83F4093C08C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1 - Bullet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5B4CC-0221-F230-3980-88D8952F69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1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6285CBB-8652-0F93-9BFF-BDE646DC15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9A0509-67CF-F982-C358-C433F16CD8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2230E8-8C3E-FACC-BB83-0BEB16548E55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FD06BD2-8C82-3A42-EA94-1DAD5F04366A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30DEAEC4-E0F3-9FCE-BAAF-FDB63BC5E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842875-218D-9D8A-5783-0C33E936FF9B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130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FD17980-F783-4A27-87DC-42985B6C77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522A1BAB-7805-96E3-BA5B-3E8B26D8AA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B3FE475-1931-B109-EFE4-3720BF54E1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6A0F1E-DA3A-FCE2-E1B4-0752E505346D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E94F46-3565-EF99-59CA-1C3FB0C493A8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B38313-DE88-3A13-90EC-74A7E9958F91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7054B755-DE16-CAB6-D625-5E607FB62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269831891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u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E01D2CA4-939C-12C2-DF49-53BE4EA4C1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0DABAD96-0284-76FF-D804-48E7FFCA08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3B5421E-4ADD-A198-F29A-1E6995BF57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5D3A15-0FF3-A39B-9FE4-D700A76E3062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00FE9F-6561-665F-A4F4-C9C4B4490CFD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7AC149-8642-9FB6-B94B-6AE9EBA68E85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EAC5E7-CC2A-C92B-8A73-1CCA99C6D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57990347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ran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34BF0FE-66B0-30DC-7C7E-0C60AC6208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915CB6A6-17E7-3E33-E841-80BBD7036B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11B8FE6-8F1C-8435-F33C-EE04C6A6A1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ADD582-662A-968D-5C24-5CA64213D2B3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F3FD1C-6350-9A05-9CDB-7BB8B8E7A00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2A125E-82E9-339B-8DD3-4F99BEB92E0B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17D3F80D-5C28-6DFD-0EBA-3C78C0C42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176952056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u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F98BFE0-FEAC-1333-6BF5-7907903B2D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2755F71-C8DF-BEE3-C54C-12DECC4F97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F5C81FB-4A41-2E38-2638-F82CC70C7B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713A89-53EE-064B-A22B-BEF22E8A423C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CE94F9F-2BD2-F9A5-9E54-07CF4258A965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CF6175-9699-E7CE-E715-F09EA01BC759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4D4D419-E0F3-2260-2C17-B30C90428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309539972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ACC9534-D4F4-B471-C3A8-8380F72B34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02A8A8-2DC6-BFA7-0597-B3A0E2C7AC23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D8CED17-0DB9-2715-7150-DBF236275C4B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158F57-86DC-B003-644B-932675851596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396E0D0B-5511-E73A-4166-3C440265E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2755F71-C8DF-BEE3-C54C-12DECC4F97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61BFBE-2F2E-2C4F-848A-E850516981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4732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Green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0EF89375-E21D-F63F-06A8-C59355F125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EBD7979C-B9C6-8A09-B241-FD1FED4BAC89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B7B0CAF0-3BC0-2F0C-A2D6-BD2777136ABD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DFE11313-A28D-C9D5-388D-F3DCE472D733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5423B194-3C18-4ED2-C954-ADB91F99CDD9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3A46B4C4-EAE8-DC64-8EE7-085376B9F0C3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868AEA7C-4869-2294-8EAF-A87420CD4743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866487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lue pi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439F40A4-C4FE-CE81-4DDE-1096BF05B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04350EF6-70D2-8CA6-C8B4-23AD48C51B92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E3C5F24B-DEBE-91F4-60EF-98DB9598FC4B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0430F02E-A1F8-79E9-1749-B79A96144EDF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FABBDCAD-55AC-A504-7AB9-9EA8B4E0982A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3870B6CA-17E5-8094-AABA-A4EB4CF4DD7D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B471460-440F-63D0-B43A-D4E98094F4B1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045819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21011232-FEC1-556E-5D81-2627C46F6D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E305D3B8-631A-ECF6-F436-B2BCDEC1D146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A5AA4292-461B-4E6C-D0DF-22D79FF5659C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E83B83EF-F13E-0C9F-A72E-1028FFB5C1A3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7583F4ED-E4FB-BC79-63D6-917602298C36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D7AF8DF3-63F0-80CE-4E26-5256A0E0248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D0AD8F7-2131-0B88-1728-D3CA421A2D28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33340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lue pur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3465075C-3A04-8F21-2D96-F11146239A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A77D7537-AB6E-150C-8EAC-2488703A5501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B6DD48B6-4C1B-73D2-03B9-15D30FCE5E9E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64D70B58-DDCB-C449-2352-59773ED88AE4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609F40CE-5FD9-0148-24E8-B471F0E808BF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921AF8C9-7D93-7437-46E4-70C04BC1FCD9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4086F6C-E115-654F-39E3-04AE3FA56022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86346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Orange re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AC7C13A4-489B-3211-82FF-868A0A256E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7490672C-BECC-A8CE-2FB2-AF9FB16315DB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A3EA2D57-26D4-3FE7-0AD1-EEED4BE8BED6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3244009B-B9FA-D5C6-D5E3-5563DC7638F9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2FD42FBA-921E-BB93-CEB5-51CAED5F599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DADC54FF-C0E3-D235-2C4E-2FB66C6E9ED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8E3A682F-0F88-48F0-97B1-60B5B2477F92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044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2 - Bullet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5B4CC-0221-F230-3980-88D8952F69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9A0509-67CF-F982-C358-C433F16CD8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E5C0F96B-575B-3032-1D03-A5D0D7313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171D37E4-D2E3-6D25-9C68-18D40EF22B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235DB99C-EDCB-D6C3-2083-649EBE8505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34747-CAC6-E3AB-43A2-737599B9350F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408B049-B5A6-319C-6604-4CB974379CE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E6BE57E5-418C-3CAD-E431-901873F59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046F9B-D4E9-66C2-A0FB-F251F890F0E2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01585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lue g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3A71822B-C712-A4E6-919B-405BA7F21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F113608E-22FD-657F-8D07-CD39EC97958A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DA917A93-F7DB-3A50-D98B-8185FF15DE00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08D8095F-7FCC-5669-F881-F66619242228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A8F3D3FE-D0C9-59C1-F189-DA228D51A05B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7F167DEA-E276-FD24-54AA-B4A09328CCE6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5BDAA131-A001-A420-C695-237DBC402651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22843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408FFEE3-9429-FB20-94DA-036B3BA28A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FF97AAA9-D469-5AE4-F90F-9020A3DDBE0A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C2E78338-BF1F-47F8-574E-5A79325DD1F8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BEABEE7F-B8A9-CDE0-CB0E-B91BA834B8F1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42EAFBE4-3E55-88EC-6263-AA83BE68E7C0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55877F46-FE15-EE6B-7255-F5187038A7A8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F62DDA2E-E23F-3C1F-FBA8-13E4AE5F3526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081814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1 White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3">
            <a:extLst>
              <a:ext uri="{FF2B5EF4-FFF2-40B4-BE49-F238E27FC236}">
                <a16:creationId xmlns:a16="http://schemas.microsoft.com/office/drawing/2014/main" id="{46DC4F6B-8D28-1514-E83F-9C8BC35CC881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528AAC0C-F8F7-997C-49C5-2DDCFFEF4C2F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709A296F-6430-7EEE-74D0-2B39CDE8E8CE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8732BD3-7687-3964-C382-BE79A166885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9F629670-5E2F-8BFA-0D73-6127F5336BE0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9B99146A-4055-2125-3098-1EF0E51C5852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779098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7.3 - Divider BlueGreen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ACC9534-D4F4-B471-C3A8-8380F72B34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2755F71-C8DF-BEE3-C54C-12DECC4F97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61BFBE-2F2E-2C4F-848A-E850516981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0FACD4-71CC-9E35-CDCC-22C146E52E95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3572DF-299F-8B6C-1E42-1A659F393240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F374EA10-DD32-7823-1E8C-8A5B6454C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200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Public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B4CCFE40-D40E-A7E0-E99F-0E9E3E7CA3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B7C389-5A93-054C-1BDF-9FC91FFA20AD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F47C63-9D5B-42D3-BE44-70D25C464A2D}"/>
              </a:ext>
            </a:extLst>
          </p:cNvPr>
          <p:cNvSpPr txBox="1"/>
          <p:nvPr userDrawn="1"/>
        </p:nvSpPr>
        <p:spPr>
          <a:xfrm>
            <a:off x="1507199" y="4883282"/>
            <a:ext cx="1231380" cy="97673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IETF 117 – San Francisco</a:t>
            </a:r>
          </a:p>
        </p:txBody>
      </p:sp>
    </p:spTree>
    <p:extLst>
      <p:ext uri="{BB962C8B-B14F-4D97-AF65-F5344CB8AC3E}">
        <p14:creationId xmlns:p14="http://schemas.microsoft.com/office/powerpoint/2010/main" val="1777536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3 - Bullet 1/2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1B0A98-E900-A313-EA54-FE650CDD9251}"/>
              </a:ext>
            </a:extLst>
          </p:cNvPr>
          <p:cNvSpPr/>
          <p:nvPr userDrawn="1"/>
        </p:nvSpPr>
        <p:spPr>
          <a:xfrm>
            <a:off x="4572000" y="0"/>
            <a:ext cx="457199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C6622D9-8C8C-7A92-9836-8782F4AE7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D45B54C3-1D2D-9E4E-D404-A3087EA115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ext Placeholder 42">
            <a:extLst>
              <a:ext uri="{FF2B5EF4-FFF2-40B4-BE49-F238E27FC236}">
                <a16:creationId xmlns:a16="http://schemas.microsoft.com/office/drawing/2014/main" id="{8941B831-C2DE-2572-4B83-66D9963A38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B285814-4F22-732A-01D4-3A2D98D8E4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2B362-2879-6819-D5A2-C7BE4DDA16A3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0008FED-F579-32FA-B396-B46F632C45F4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8639B8D9-7FD8-8F41-6E5A-1F2F111B9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32CA16-E6FF-0535-892D-E7A6EA5DA9E7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36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4 - Bullet 2/3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1B0A98-E900-A313-EA54-FE650CDD9251}"/>
              </a:ext>
            </a:extLst>
          </p:cNvPr>
          <p:cNvSpPr/>
          <p:nvPr userDrawn="1"/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C6622D9-8C8C-7A92-9836-8782F4AE7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D45B54C3-1D2D-9E4E-D404-A3087EA115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2">
            <a:extLst>
              <a:ext uri="{FF2B5EF4-FFF2-40B4-BE49-F238E27FC236}">
                <a16:creationId xmlns:a16="http://schemas.microsoft.com/office/drawing/2014/main" id="{8941B831-C2DE-2572-4B83-66D9963A38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B285814-4F22-732A-01D4-3A2D98D8E4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32C8D-B957-1CF9-AF0A-C66A4B80B160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DFF5BE1-C27A-DAF6-539C-BE7CFB3D31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E2198C15-49FA-5DCF-088F-089A36BBE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35E46A-E1CD-FBD0-4E50-E13A19410088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3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1 - 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3D6A4B7-704E-AAAA-B16B-0F7877CA5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ADF482-1182-15C3-2090-EF4C2A8F787E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5714932-B041-C268-D37A-89265A6401E8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3D6BE398-80E2-C124-8939-1FA1DF0C1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7A6C1B-66EA-1CDD-A7FD-918E8033052C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22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2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39B26E-924A-E04C-205D-CC553972AE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D6E92B-62A5-89F1-C025-9AFA6FCB3323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F2BA0AE1-3EC1-6929-E965-9C60516B99D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8CFFAAD9-97A5-7898-E5FF-36F481EB9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9CB677-B3D7-E9DA-E119-15BB41993FA8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3 -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4pPr>
            <a:lvl5pPr marL="72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C50F010-1A3E-13CC-A34C-23E50F7D9E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224637-55EA-0423-7FB7-9D4C22E954CE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086BFC4-A13A-A77F-C95D-F0B63E9FC799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38436AE6-E5BF-2964-DF91-273801509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AB8AB4-23B8-7C73-D92C-B7E5B59F98FB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889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4 - 1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C4C436A-97D3-3C1B-0C95-441F1DF2F9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203B3C-B7BE-B5F0-A84C-BF4A2D307F86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ED0C98DE-3A96-2DE1-E80F-30D10A98054F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39872479-176B-250D-7009-2FACC846C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639FAC-9B20-0C41-1170-9E53E197BE91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8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5 - 2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57FF8C70-8D9A-A91A-9AA2-5BAED4E556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37E9F8B-5B93-F909-6599-53CAB2225C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BB2193-E2EE-013C-3734-26FE2B6F289C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4D6E453-33BB-3D1A-87F2-BF23E7DB064B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25631BE9-7C06-22AD-145E-78B1BD5F7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C81FBE-7963-2BF2-3D08-EB37DCED6F21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00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6 - 3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4635BF5-054A-3811-41D1-1B20FDF97F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09C184-344B-3A37-4BC9-5F46DC81EA51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A23E53E-BC8E-B2D9-8857-89A24EB07F95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E99784FE-D6A8-9580-1007-194EF43C8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819FF9-0C48-6A68-6BD1-54B1244D681D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7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0A88A15-3ABC-3274-AAF4-8A412DDB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AE9558-F65E-E57A-5394-E3FBBB881C02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92A02F9-A52E-683F-E045-1AFEBB2E551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949A3C7-28A6-58FC-0E18-DC956F464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AA98FC-E577-274F-771E-82560F85DC94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0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7 - 4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C0B71B1-8B5E-9FD1-A1AD-D5AD8A665F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49FC51-3DDE-4079-644A-F3FAEB0DC4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8C1C72-A585-7ED5-651B-B528B3970818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3FAF429-6C3E-019C-0537-840220A5BF93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14C8B806-8FC3-E969-CBCA-FAFFE8971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60DC6-6861-4B10-B2CD-E60D97CFE28A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12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8 - Numbere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7494-DD66-A478-7CF6-11C578BC21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bg1"/>
                </a:solidFill>
              </a:defRPr>
            </a:lvl1pPr>
            <a:lvl2pPr marL="40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bg1"/>
                </a:solidFill>
              </a:defRPr>
            </a:lvl2pPr>
            <a:lvl3pPr marL="58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bg1"/>
                </a:solidFill>
              </a:defRPr>
            </a:lvl3pPr>
            <a:lvl4pPr marL="76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bg1"/>
                </a:solidFill>
              </a:defRPr>
            </a:lvl4pPr>
            <a:lvl5pPr marL="9571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Text here</a:t>
            </a:r>
          </a:p>
          <a:p>
            <a:pPr lvl="2"/>
            <a:r>
              <a:rPr lang="en-US" dirty="0"/>
              <a:t>Text here</a:t>
            </a:r>
          </a:p>
          <a:p>
            <a:pPr lvl="3"/>
            <a:r>
              <a:rPr lang="en-US" dirty="0"/>
              <a:t>Text here</a:t>
            </a:r>
          </a:p>
          <a:p>
            <a:pPr marL="957150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dirty="0"/>
              <a:t>Text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F7ADEE1-F63C-492E-6243-826D5239E9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8DC97F-4D64-0DED-88CD-EE02622DD1AB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6AADFB0-EF58-B66F-9E2F-35B8CE845DFC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B5E01CE8-3A1A-97F6-CB42-2A7B7096C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CB7487-BD83-B400-F941-3715EED3ECC0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63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9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4B403941-CFEA-9A2F-6625-4961A6C63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51E31D-7B4F-D8BB-1E48-D88EA581D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D536D-56F0-6B89-4E85-90A6E969D32B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2A18FDE-17E4-A96B-C3EE-A77EEBA83E23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A39C322E-4A8A-CA2E-DBCD-97DA4FDE1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sp>
        <p:nvSpPr>
          <p:cNvPr id="21" name="Text Placeholder 42">
            <a:extLst>
              <a:ext uri="{FF2B5EF4-FFF2-40B4-BE49-F238E27FC236}">
                <a16:creationId xmlns:a16="http://schemas.microsoft.com/office/drawing/2014/main" id="{B3D3C671-29A5-6951-28E5-A58089FE5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062FB6E-4504-FEA1-6B62-6D6CDB0C297E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920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1 - Cover N BlueGree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A97BECFD-8EA7-0689-338E-FF7973481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8976C7B-2688-70F3-77A4-4D1113FB54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FCA7DC03-F552-0867-352F-D9703C605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DCB03-B7A1-6B00-BC51-6A2712B64A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10" name="Graphic 3">
            <a:extLst>
              <a:ext uri="{FF2B5EF4-FFF2-40B4-BE49-F238E27FC236}">
                <a16:creationId xmlns:a16="http://schemas.microsoft.com/office/drawing/2014/main" id="{49D9392C-9E29-427F-3C29-C64146E898C7}"/>
              </a:ext>
            </a:extLst>
          </p:cNvPr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86483177-9ABF-3F5C-ED1D-16C01EEE37C3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7C96119-D9F7-8022-5694-A13E7950B525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247CB589-C660-36A6-BF29-1327034A9815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2B915696-0B26-9206-B2E7-93708805BDBC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AA3A0836-5277-7254-E598-6DE9FA1A526D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59763D9-588F-2473-91CB-B8C347B72189}"/>
              </a:ext>
            </a:extLst>
          </p:cNvPr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3FCDC52-0E62-A2F4-0387-BFC107C7F663}"/>
              </a:ext>
            </a:extLst>
          </p:cNvPr>
          <p:cNvSpPr txBox="1">
            <a:spLocks/>
          </p:cNvSpPr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753EC447-D430-EA30-E1F1-75D216432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B30CB-3B0D-6B0D-CAD2-F3DB42C0D06B}"/>
              </a:ext>
            </a:extLst>
          </p:cNvPr>
          <p:cNvCxnSpPr>
            <a:cxnSpLocks/>
          </p:cNvCxnSpPr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63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2 - Cover N Purple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81E104F6-2E1E-CFDD-A69D-C115384F15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E27FD93-255E-C585-12C2-E99681C9BE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901"/>
            <a:ext cx="5144400" cy="5144400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59E922F0-08F0-9919-8C26-CE716C3AE5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DF29A45-EE41-3151-6F22-1274BFD4DD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AC803887-2AFC-DF73-DE60-1BE27DDE158C}"/>
              </a:ext>
            </a:extLst>
          </p:cNvPr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33">
              <a:extLst>
                <a:ext uri="{FF2B5EF4-FFF2-40B4-BE49-F238E27FC236}">
                  <a16:creationId xmlns:a16="http://schemas.microsoft.com/office/drawing/2014/main" id="{FB007C44-CA5E-747F-537B-FA8B422F6EF5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ACD5E94E-82F7-2222-8DA7-BF2F4217D471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22F086-3538-B59C-A13B-E07C6B180720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64270631-5CE7-99C0-6E82-FDECFC1D3634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AEC4CD95-FA07-887B-3375-C4368A44AF15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E65701-8704-DC44-7F06-7957F6D50DDE}"/>
              </a:ext>
            </a:extLst>
          </p:cNvPr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CCF65E-F2C0-F179-6CEF-6926AE13A1AD}"/>
              </a:ext>
            </a:extLst>
          </p:cNvPr>
          <p:cNvSpPr txBox="1">
            <a:spLocks/>
          </p:cNvSpPr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4148E0E7-D605-6CB3-E2A2-9F865D08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2FEEE1-227F-5289-5CC7-714EBE3E19C9}"/>
              </a:ext>
            </a:extLst>
          </p:cNvPr>
          <p:cNvCxnSpPr>
            <a:cxnSpLocks/>
          </p:cNvCxnSpPr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73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3 - Cover N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1C7D16BB-9265-7D3A-E136-8F028A9F8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7536232-7B28-DCFA-37A3-EEBA7365A5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44BBE444-2A25-873F-1D05-3ED543575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CE0441B-626C-B0BA-7F19-6E6E187E9F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12" name="Graphic 3">
            <a:extLst>
              <a:ext uri="{FF2B5EF4-FFF2-40B4-BE49-F238E27FC236}">
                <a16:creationId xmlns:a16="http://schemas.microsoft.com/office/drawing/2014/main" id="{BBCFFB55-AEE0-B60F-9245-9C27632712D3}"/>
              </a:ext>
            </a:extLst>
          </p:cNvPr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488E8824-AD70-39E9-BE21-40A428AA1642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CAC7C88C-6569-86EB-A912-A81A3D3D3239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631B0B37-63CB-7184-5451-7161305EE5DD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7CABF032-2DB3-FBD2-FA1D-C42334098181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93CE2008-A2FB-AA6A-EE55-3A2E2A885720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B531529-C0C1-501F-B90B-E578B26E0D98}"/>
              </a:ext>
            </a:extLst>
          </p:cNvPr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0C94059-F7F6-293D-88B1-A0CCDDB75575}"/>
              </a:ext>
            </a:extLst>
          </p:cNvPr>
          <p:cNvSpPr txBox="1">
            <a:spLocks/>
          </p:cNvSpPr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98343E1B-0BDB-6D7F-D5F6-35E72B8B2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475370D-AE3E-4E75-6FD5-2EE085BAD5A6}"/>
              </a:ext>
            </a:extLst>
          </p:cNvPr>
          <p:cNvCxnSpPr>
            <a:cxnSpLocks/>
          </p:cNvCxnSpPr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815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4 - Cover 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74FB718-4590-313D-1532-FE817A22ACB4}"/>
              </a:ext>
            </a:extLst>
          </p:cNvPr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5144400 w 5144400"/>
              <a:gd name="connsiteY1" fmla="*/ 0 h 5144400"/>
              <a:gd name="connsiteX2" fmla="*/ 5144400 w 5144400"/>
              <a:gd name="connsiteY2" fmla="*/ 5144400 h 5144400"/>
              <a:gd name="connsiteX3" fmla="*/ 0 w 5144400"/>
              <a:gd name="connsiteY3" fmla="*/ 514440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5144400" y="0"/>
                </a:lnTo>
                <a:lnTo>
                  <a:pt x="5144400" y="5144400"/>
                </a:lnTo>
                <a:lnTo>
                  <a:pt x="0" y="5144400"/>
                </a:lnTo>
                <a:close/>
              </a:path>
            </a:pathLst>
          </a:custGeom>
          <a:noFill/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585F427-7AA2-BA79-9FAB-3B20B348D66A}"/>
              </a:ext>
            </a:extLst>
          </p:cNvPr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0 w 5144400"/>
              <a:gd name="connsiteY1" fmla="*/ 5144400 h 5144400"/>
              <a:gd name="connsiteX2" fmla="*/ 794971 w 5144400"/>
              <a:gd name="connsiteY2" fmla="*/ 5144400 h 5144400"/>
              <a:gd name="connsiteX3" fmla="*/ 794971 w 5144400"/>
              <a:gd name="connsiteY3" fmla="*/ 1741594 h 5144400"/>
              <a:gd name="connsiteX4" fmla="*/ 5144400 w 5144400"/>
              <a:gd name="connsiteY4" fmla="*/ 5144400 h 5144400"/>
              <a:gd name="connsiteX5" fmla="*/ 5144400 w 5144400"/>
              <a:gd name="connsiteY5" fmla="*/ 4142850 h 5144400"/>
              <a:gd name="connsiteX6" fmla="*/ 0 w 5144400"/>
              <a:gd name="connsiteY6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0" y="5144400"/>
                </a:lnTo>
                <a:cubicBezTo>
                  <a:pt x="0" y="5144400"/>
                  <a:pt x="794971" y="5144400"/>
                  <a:pt x="794971" y="5144400"/>
                </a:cubicBezTo>
                <a:lnTo>
                  <a:pt x="794971" y="1741594"/>
                </a:lnTo>
                <a:cubicBezTo>
                  <a:pt x="794971" y="1741594"/>
                  <a:pt x="5144400" y="5144400"/>
                  <a:pt x="5144400" y="5144400"/>
                </a:cubicBezTo>
                <a:lnTo>
                  <a:pt x="5144400" y="41428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44BBE444-2A25-873F-1D05-3ED543575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CE0441B-626C-B0BA-7F19-6E6E187E9F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12" name="Graphic 3">
            <a:extLst>
              <a:ext uri="{FF2B5EF4-FFF2-40B4-BE49-F238E27FC236}">
                <a16:creationId xmlns:a16="http://schemas.microsoft.com/office/drawing/2014/main" id="{BBCFFB55-AEE0-B60F-9245-9C27632712D3}"/>
              </a:ext>
            </a:extLst>
          </p:cNvPr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488E8824-AD70-39E9-BE21-40A428AA1642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CAC7C88C-6569-86EB-A912-A81A3D3D3239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631B0B37-63CB-7184-5451-7161305EE5DD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7CABF032-2DB3-FBD2-FA1D-C42334098181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93CE2008-A2FB-AA6A-EE55-3A2E2A885720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E447E57-9E3B-2030-9902-A8BA6E7583E4}"/>
              </a:ext>
            </a:extLst>
          </p:cNvPr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61C7B4D-5A69-FF1F-0F31-D16D75C7921B}"/>
              </a:ext>
            </a:extLst>
          </p:cNvPr>
          <p:cNvSpPr txBox="1">
            <a:spLocks/>
          </p:cNvSpPr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AD544843-BF44-8F0F-4D23-F80C60F60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50AC5B-86A1-B82E-33A3-29360CC407B2}"/>
              </a:ext>
            </a:extLst>
          </p:cNvPr>
          <p:cNvCxnSpPr>
            <a:cxnSpLocks/>
          </p:cNvCxnSpPr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202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1 - Cover O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18A7CBB0-A767-7247-8638-81BC366967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7BBDEA00-FE7A-639E-C16F-BC5E3DBD8FD3}"/>
              </a:ext>
            </a:extLst>
          </p:cNvPr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24">
              <a:extLst>
                <a:ext uri="{FF2B5EF4-FFF2-40B4-BE49-F238E27FC236}">
                  <a16:creationId xmlns:a16="http://schemas.microsoft.com/office/drawing/2014/main" id="{0B5F76F9-295B-59E5-BDCF-8B6840E5B52F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25">
              <a:extLst>
                <a:ext uri="{FF2B5EF4-FFF2-40B4-BE49-F238E27FC236}">
                  <a16:creationId xmlns:a16="http://schemas.microsoft.com/office/drawing/2014/main" id="{B473941B-CE77-6414-782E-B5933651166D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03FCE4B1-384C-92A9-F114-45634B67A119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16718376-BEBA-6EC2-B9BA-05AEA7853033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5E96EEC-F984-9065-5EAC-AF9297B31DF8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CEF710E-39E1-082B-B52C-E37B4EEF5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/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2C6BDD68-E8AC-9D13-ED1D-D43FFC835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6BF5CE8-2417-2D5D-75FE-27E0BE07F5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B88A2-C8A9-A342-E8B5-C91DF5E71FF2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C2290D-5934-145E-499C-1CB0349E5FA0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BD471F30-B344-A63E-287D-45299C347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099940-048D-39BD-037F-46E30610F728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97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2 - Cover O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B7370059-157B-625C-8521-D3FCF8A22D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aphic 3">
            <a:extLst>
              <a:ext uri="{FF2B5EF4-FFF2-40B4-BE49-F238E27FC236}">
                <a16:creationId xmlns:a16="http://schemas.microsoft.com/office/drawing/2014/main" id="{7ADBC276-24FC-31B1-198D-D0A0EB5188BB}"/>
              </a:ext>
            </a:extLst>
          </p:cNvPr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CDDE8834-7F71-A488-29A8-540395324479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FEFA04F6-2C3F-3E38-9E08-D6990D946A84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54253727-9053-862A-19CB-32DD1616812D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6E5204B2-3785-90DB-45F2-F73CC4975954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95BC05DD-4D63-F05A-843F-EE491020FFD8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F41E3DBD-A4E2-6EF5-8073-EED87395D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/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60E8CE17-B2D0-B92F-1A9F-C72280B6E9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BEF90E0-A2AA-9B05-58FB-3D4109E9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132D8A-9E85-B335-C2FD-9D2508FEAFCE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D1F556C-703D-0EB9-35BD-0A7DE6122BF2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F61D5928-67F7-A4E5-2767-E072B8F67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1D95AEB-E4CB-54E5-47AE-1837A3D69E96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11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3 - Cover O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A20ED13-DCC3-ED6C-4FB2-2B64E7F041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aphic 3">
            <a:extLst>
              <a:ext uri="{FF2B5EF4-FFF2-40B4-BE49-F238E27FC236}">
                <a16:creationId xmlns:a16="http://schemas.microsoft.com/office/drawing/2014/main" id="{7D655505-6963-6602-F9EA-4C3B3BA5DCB7}"/>
              </a:ext>
            </a:extLst>
          </p:cNvPr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7D3C8143-8E12-BEA4-801E-C540B573C9A5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08DD0EEC-3388-7E9D-C475-8C7C6448AEF5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46AF7602-77C1-4DB0-5B0C-443AE4CE7F6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CE410BEC-795B-5241-F0C2-EA9498D9FABB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A382B77D-424C-AD2C-03A1-02E188F12FF3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B9438AB4-120A-6B68-C6A3-6BD51CF52D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/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184C4A7B-1AC5-72AD-EB05-210AB3D4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F506F4-DF34-76FB-83D6-A513173F8E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759C7-94BC-8FC1-9A43-A40A4BE7AC1D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83D4680A-11B6-A841-EC68-FFF11409500E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AE485A1C-8A6A-5C51-5E3F-5685AAA90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16A922-B54C-8517-DD07-9374D7BDEB15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3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3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4pPr>
            <a:lvl5pPr marL="72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52AD69E-8972-FFEB-3CDF-810FC2C15B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A68076-E163-16F0-6643-612506DC25C6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DBD7350-FFE3-8F35-04ED-B83CAB700A0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4E90EBC0-49DE-3234-6D8A-7B5E88E2D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47FFC8-BCFC-9C91-34CB-FA2757B9FCD8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89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4 - Cover 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EB5A7CA1-8E09-1FEE-5143-08105708AE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F6FE26B-E8FF-4ACF-48A7-542E2FB4B8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57ADD6F0-8A1D-2465-892B-42BFF999186F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6AF9626B-4B6B-456F-A237-FCACC9E9F30C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6CEEA85-DD26-876A-A848-DA5F4C628A1F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08925FD2-D79C-256F-326A-4097D8380192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AB3AAD83-D7CB-81CB-67DB-D1DD2E032AA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A1A359F-B85E-95ED-4488-9B71BC1306AF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pic>
        <p:nvPicPr>
          <p:cNvPr id="20" name="Picture 19" descr="Circle&#10;&#10;Description automatically generated with medium confidence">
            <a:extLst>
              <a:ext uri="{FF2B5EF4-FFF2-40B4-BE49-F238E27FC236}">
                <a16:creationId xmlns:a16="http://schemas.microsoft.com/office/drawing/2014/main" id="{87D5AF06-6AF8-9002-BEDC-176CB5749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4"/>
          <a:stretch/>
        </p:blipFill>
        <p:spPr>
          <a:xfrm>
            <a:off x="5126775" y="-4796"/>
            <a:ext cx="4017225" cy="5143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94EDB0-D38F-0FE8-27C1-80BAE2455A11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FAF1A61-3518-0ABC-1BC0-5990D5EF88DE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496FB4B1-7F2F-CF04-74B8-D3A7467B0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A58DAC-3B40-1B09-B235-713F491BEE3E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160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1 - Cover K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38FCEB48-BE41-308F-33AB-94163C02BF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93793F7-1073-3781-E44D-DD541B786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4A761E77-5CBD-451F-FA38-EA3EF19CE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349CF4D-C3F5-69B9-4227-EC331C16F0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6" name="Graphic 3">
            <a:extLst>
              <a:ext uri="{FF2B5EF4-FFF2-40B4-BE49-F238E27FC236}">
                <a16:creationId xmlns:a16="http://schemas.microsoft.com/office/drawing/2014/main" id="{5A3F8AE7-69F1-0171-3222-4CFFCDB4F568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5">
              <a:extLst>
                <a:ext uri="{FF2B5EF4-FFF2-40B4-BE49-F238E27FC236}">
                  <a16:creationId xmlns:a16="http://schemas.microsoft.com/office/drawing/2014/main" id="{0DE2A214-8055-F089-C6C4-415D2FEE4242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" name="Freeform 31">
              <a:extLst>
                <a:ext uri="{FF2B5EF4-FFF2-40B4-BE49-F238E27FC236}">
                  <a16:creationId xmlns:a16="http://schemas.microsoft.com/office/drawing/2014/main" id="{E7E7B380-ABE2-70DF-A29A-E3B4A181FA12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2">
              <a:extLst>
                <a:ext uri="{FF2B5EF4-FFF2-40B4-BE49-F238E27FC236}">
                  <a16:creationId xmlns:a16="http://schemas.microsoft.com/office/drawing/2014/main" id="{ED784E94-97A9-B627-1E07-7CAEF44EE8AF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31E44308-7765-3146-1869-04D3DA41235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E9E56FD-C856-3054-AB6B-A80BA7D6C550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01FC38E-29E5-B44A-FE96-F713B08050E2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AAAD9DC-C952-84F6-32BA-CE8084E916D9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603A7C0-7450-F57A-CF86-135B131E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01BA8E-8CEA-9FFE-48EB-DEA5A89BB561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816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2 - Cover K BlueGree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Background pattern&#10;&#10;Description automatically generated">
            <a:extLst>
              <a:ext uri="{FF2B5EF4-FFF2-40B4-BE49-F238E27FC236}">
                <a16:creationId xmlns:a16="http://schemas.microsoft.com/office/drawing/2014/main" id="{8FF1A58D-53A4-65F6-8F2B-645D65C533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166BBE5-C86E-3E87-A7C5-F29BE64D7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>
            <a:extLst>
              <a:ext uri="{FF2B5EF4-FFF2-40B4-BE49-F238E27FC236}">
                <a16:creationId xmlns:a16="http://schemas.microsoft.com/office/drawing/2014/main" id="{5C4391E8-E519-220E-82C7-E7E85659A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3E219A7-8ADF-6CBF-872C-AEF07B645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47BEB086-B161-40ED-B2E3-DDF397278FA8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635D1FEE-8FAA-6AFD-E821-344C363F2C2B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936726D0-2423-B7DC-41C5-A3E0D3C92756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17257835-1368-81AC-1BB9-5374BD6AEA7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28AB2999-1929-69AE-F4B8-38F9B81ECF7A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AC62732A-D69F-1BDC-8778-1D5E71576F10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CCAE72-315B-6DC4-6ED3-6C32104BB037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F6B1C01-19BD-7D67-4E40-88818E2139B8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7C973916-701B-92E4-FA4C-28A5746F5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23F4759-EB92-F4D5-2BB3-75D64C3DFEDB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54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3 - Cover K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BC0B63B-5EB2-C517-FFAF-0A5B2B5AB9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2D54FC7-5739-CC9E-8372-80A8BD5BD4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>
            <a:extLst>
              <a:ext uri="{FF2B5EF4-FFF2-40B4-BE49-F238E27FC236}">
                <a16:creationId xmlns:a16="http://schemas.microsoft.com/office/drawing/2014/main" id="{FADBBE10-EF5A-37AA-E18F-F9B27AA61F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DF69E35-608B-F57E-3615-F9FB9D11DD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8" name="Graphic 3">
            <a:extLst>
              <a:ext uri="{FF2B5EF4-FFF2-40B4-BE49-F238E27FC236}">
                <a16:creationId xmlns:a16="http://schemas.microsoft.com/office/drawing/2014/main" id="{02491239-1144-EB94-E007-F05D770D71DA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2FDE4536-B74E-FB0B-5701-EE95568054DA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1">
              <a:extLst>
                <a:ext uri="{FF2B5EF4-FFF2-40B4-BE49-F238E27FC236}">
                  <a16:creationId xmlns:a16="http://schemas.microsoft.com/office/drawing/2014/main" id="{DC504B4C-4BF0-DF13-D647-0C718DF4AD96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id="{F3BB0087-C253-F0E4-3F52-1A53B4AFA975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3025D71C-0D10-5220-5980-B17FC068151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64514CD7-9102-9552-6763-AB0337AAA7ED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E80B1C-FD35-F288-8BFD-2F827D4C51AD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B17E72F-0CE2-D4D0-F696-BEA9F83EF5AA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AB4C8BF7-D6EA-CCEB-F116-FF8F674A1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F2EFAA-1CC4-492E-B8D1-6EF49CE7A8F8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738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4 - Cover 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3F4EAC9-01A1-ED6A-B271-D7FC17A6D2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966626" y="0"/>
            <a:ext cx="4177374" cy="514440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EB5A7CA1-8E09-1FEE-5143-08105708AE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F6FE26B-E8FF-4ACF-48A7-542E2FB4B8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57ADD6F0-8A1D-2465-892B-42BFF999186F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6AF9626B-4B6B-456F-A237-FCACC9E9F30C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6CEEA85-DD26-876A-A848-DA5F4C628A1F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08925FD2-D79C-256F-326A-4097D8380192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AB3AAD83-D7CB-81CB-67DB-D1DD2E032AA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A1A359F-B85E-95ED-4488-9B71BC1306AF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85118FE-3A69-7878-D9BB-1A3313720C81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F609D8D-5CB0-9FB7-12C3-CB2F81E54A60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A6A581A3-9568-ADAA-C577-D08AD5F13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08E003-2B92-ADF0-377B-757258E2C61D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290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1 - Divider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F98BFE0-FEAC-1333-6BF5-7907903B2D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2755F71-C8DF-BEE3-C54C-12DECC4F97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F5C81FB-4A41-2E38-2638-F82CC70C7B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AA9E6A-3B54-EBA8-25AB-52211D52F5EA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FC82D3C-5CAB-DDEA-5BAD-0CE49311B44C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DF275CFF-10A6-01B8-606D-73D7A5642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56D07526-2E9D-2AAD-EE94-167EEE1536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02048B-6D7A-8D73-C1C4-5B16111F0B30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216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2 - Divider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82BC244E-62D2-236F-4DC8-EEBFE9AF28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BE7F6530-2B80-C2AA-C92D-861D7E8FD5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9E92399-CC16-9177-2657-E4899DE383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BBDEB0-7315-4214-F9C8-48DBCC502C8E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976F6A6-5835-91B8-5B94-A197DCCF65D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146445DD-AC0A-C4BA-03CB-A346CF3E9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5ED3C240-0F31-AD4B-E3D6-E9E2DFC4EB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8D7E07-AE29-ED03-CA17-E767D394E167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759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3 - Divider BlueGreen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ACC9534-D4F4-B471-C3A8-8380F72B34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2755F71-C8DF-BEE3-C54C-12DECC4F97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61BFBE-2F2E-2C4F-848A-E850516981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0FACD4-71CC-9E35-CDCC-22C146E52E95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3572DF-299F-8B6C-1E42-1A659F393240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F374EA10-DD32-7823-1E8C-8A5B6454C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200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Public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B4CCFE40-D40E-A7E0-E99F-0E9E3E7CA3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B7C389-5A93-054C-1BDF-9FC91FFA20AD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7B409E-1BEF-4766-98A3-73098702148B}"/>
              </a:ext>
            </a:extLst>
          </p:cNvPr>
          <p:cNvSpPr txBox="1"/>
          <p:nvPr userDrawn="1"/>
        </p:nvSpPr>
        <p:spPr>
          <a:xfrm>
            <a:off x="1507199" y="4883282"/>
            <a:ext cx="1231380" cy="97673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Arial" panose="020B0604020202020204" pitchFamily="34" charset="0"/>
                <a:ea typeface="Nokia Pure Text Light" panose="020B0304040602060303" pitchFamily="34" charset="0"/>
                <a:cs typeface="Arial" panose="020B0604020202020204" pitchFamily="34" charset="0"/>
              </a:rPr>
              <a:t>IETF 117 – San Francisco</a:t>
            </a:r>
          </a:p>
        </p:txBody>
      </p:sp>
    </p:spTree>
    <p:extLst>
      <p:ext uri="{BB962C8B-B14F-4D97-AF65-F5344CB8AC3E}">
        <p14:creationId xmlns:p14="http://schemas.microsoft.com/office/powerpoint/2010/main" val="34138688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4 - Divider Purple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E01D2CA4-939C-12C2-DF49-53BE4EA4C1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0DABAD96-0284-76FF-D804-48E7FFCA08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3B5421E-4ADD-A198-F29A-1E6995BF57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758511-3EE8-4852-763C-F4F1187FA97D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486F512-1927-A0E0-A1C2-79941992D99A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8DEF3F3-5CAD-FC0C-F7DD-4A913E71B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790325F-8E1D-1D8F-9BC9-63324BDA40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58081-F274-C081-E890-EFC2A41D5FCF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5608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5 - Divider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FEF07AED-C885-0A94-CE92-AD0235762C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513AFDC9-7EA7-195A-AC21-49A03E74AF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F57FFFB-CCE3-C058-3729-4EDEEE5E6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665458-1735-3CFE-DB60-E654932058A6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8EAC92C-19BC-5473-42AE-69A4371F2861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E2C85D8-A3A9-A261-1BCF-701066856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521CF4E5-14D0-7A0E-3B20-BC1F539D9B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D97333-EA43-6640-585E-B0F0830740B7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7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4 - 1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772E5D1-F4A4-5034-E057-717754E35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C5286A-148E-6CAC-4953-28CEC8A7AC65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C09A251-3EA9-3813-C32A-42674B11B3BE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4DDBC5E9-DF95-1530-C94F-AC94C8FDD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9E8CF51-8E48-6828-423E-617B4E1565E7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54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6 - Divider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FD17980-F783-4A27-87DC-42985B6C77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522A1BAB-7805-96E3-BA5B-3E8B26D8AA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B3FE475-1931-B109-EFE4-3720BF54E1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C0B05D-F0F7-15F3-4C17-EED0899C7AFB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857B24-CF63-C1F9-6FBA-114618B4AAB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9CB5136-AC36-0B5E-A3A9-2D5B7B13C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45165F11-ACDF-2F83-0960-B38B3A16DA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D18778-E790-9812-B1F5-0E0F7858DCAF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798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7 - Divider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34BF0FE-66B0-30DC-7C7E-0C60AC6208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915CB6A6-17E7-3E33-E841-80BBD7036B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11B8FE6-8F1C-8435-F33C-EE04C6A6A1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B4D71-50D7-0502-EF7E-5AAF38E8659C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56B84B-A641-FF3B-04A5-7875DE216F3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DB5AF0F0-B002-CB3B-6A1E-945904E80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BFB53FB7-1753-80D0-CDCE-10664D914F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29192D-9BFF-547E-D7E1-AE02B2E78B03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169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1 - End BlueGreen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3A71822B-C712-A4E6-919B-405BA7F21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F113608E-22FD-657F-8D07-CD39EC97958A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DA917A93-F7DB-3A50-D98B-8185FF15DE00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08D8095F-7FCC-5669-F881-F66619242228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A8F3D3FE-D0C9-59C1-F189-DA228D51A05B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7F167DEA-E276-FD24-54AA-B4A09328CCE6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5BDAA131-A001-A420-C695-237DBC402651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89778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2 - End BlueGreen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0EF89375-E21D-F63F-06A8-C59355F125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EBD7979C-B9C6-8A09-B241-FD1FED4BAC89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B7B0CAF0-3BC0-2F0C-A2D6-BD2777136ABD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DFE11313-A28D-C9D5-388D-F3DCE472D733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5423B194-3C18-4ED2-C954-ADB91F99CDD9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3A46B4C4-EAE8-DC64-8EE7-085376B9F0C3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868AEA7C-4869-2294-8EAF-A87420CD4743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3 - End BlueGreen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408FFEE3-9429-FB20-94DA-036B3BA28A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FF97AAA9-D469-5AE4-F90F-9020A3DDBE0A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C2E78338-BF1F-47F8-574E-5A79325DD1F8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BEABEE7F-B8A9-CDE0-CB0E-B91BA834B8F1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42EAFBE4-3E55-88EC-6263-AA83BE68E7C0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55877F46-FE15-EE6B-7255-F5187038A7A8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F62DDA2E-E23F-3C1F-FBA8-13E4AE5F3526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662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4 - End PurpleBlu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3465075C-3A04-8F21-2D96-F11146239A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A77D7537-AB6E-150C-8EAC-2488703A5501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B6DD48B6-4C1B-73D2-03B9-15D30FCE5E9E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64D70B58-DDCB-C449-2352-59773ED88AE4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609F40CE-5FD9-0148-24E8-B471F0E808BF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921AF8C9-7D93-7437-46E4-70C04BC1FCD9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4086F6C-E115-654F-39E3-04AE3FA56022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7178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5 - End Blue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439F40A4-C4FE-CE81-4DDE-1096BF05B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04350EF6-70D2-8CA6-C8B4-23AD48C51B92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E3C5F24B-DEBE-91F4-60EF-98DB9598FC4B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0430F02E-A1F8-79E9-1749-B79A96144EDF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FABBDCAD-55AC-A504-7AB9-9EA8B4E0982A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3870B6CA-17E5-8094-AABA-A4EB4CF4DD7D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B471460-440F-63D0-B43A-D4E98094F4B1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6942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6 - End 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21011232-FEC1-556E-5D81-2627C46F6D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E305D3B8-631A-ECF6-F436-B2BCDEC1D146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A5AA4292-461B-4E6C-D0DF-22D79FF5659C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E83B83EF-F13E-0C9F-A72E-1028FFB5C1A3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7583F4ED-E4FB-BC79-63D6-917602298C36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D7AF8DF3-63F0-80CE-4E26-5256A0E0248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D0AD8F7-2131-0B88-1728-D3CA421A2D28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669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7 - Divider Orange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AC7C13A4-489B-3211-82FF-868A0A256E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7490672C-BECC-A8CE-2FB2-AF9FB16315DB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A3EA2D57-26D4-3FE7-0AD1-EEED4BE8BED6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3244009B-B9FA-D5C6-D5E3-5563DC7638F9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2FD42FBA-921E-BB93-CEB5-51CAED5F599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DADC54FF-C0E3-D235-2C4E-2FB66C6E9ED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8E3A682F-0F88-48F0-97B1-60B5B2477F92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5654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8 -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3">
            <a:extLst>
              <a:ext uri="{FF2B5EF4-FFF2-40B4-BE49-F238E27FC236}">
                <a16:creationId xmlns:a16="http://schemas.microsoft.com/office/drawing/2014/main" id="{46DC4F6B-8D28-1514-E83F-9C8BC35CC881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528AAC0C-F8F7-997C-49C5-2DDCFFEF4C2F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709A296F-6430-7EEE-74D0-2B39CDE8E8CE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8732BD3-7687-3964-C382-BE79A166885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9F629670-5E2F-8BFA-0D73-6127F5336BE0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9B99146A-4055-2125-3098-1EF0E51C5852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5 - 2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57FF8C70-8D9A-A91A-9AA2-5BAED4E556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376B1-B82D-56A6-933E-41123F9F3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D7398D-CEE7-3079-FB86-A89C992F31A0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654D0DC-83E2-3257-B441-08F7D9D94478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C902BB-0C0A-0354-8619-93CF785E9CBF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354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Environmental Sustainability Research Agenda</a:t>
            </a:r>
            <a:endParaRPr lang="en-US" dirty="0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99A4E175-66C0-4DDD-AA07-5D4B03CEA1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F4102E0A-65A1-4E0C-ABCA-2CEBB8D5BF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40861434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1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17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00794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1"/>
            <a:ext cx="8308800" cy="2154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1135"/>
                </a:solidFill>
                <a:cs typeface="Arial" panose="020B0604020202020204" pitchFamily="34" charset="0"/>
              </a:rPr>
              <a:t>Environmental Sustainability Research Agenda</a:t>
            </a:r>
            <a:endParaRPr lang="en-US">
              <a:solidFill>
                <a:srgbClr val="001135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1"/>
            <a:ext cx="8308800" cy="307777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1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1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658073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4_Singl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F384717-39C3-4AC7-9EA1-C3EA1A638B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1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D6C4B20-F952-4A3C-AB73-2A06B8C3F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1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1CF4B30C-BC0A-4BED-8EEF-4DDEF7B9FAB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7600" y="1076400"/>
            <a:ext cx="8308800" cy="356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6ED1-96F6-4AE8-9D3A-0266CB4B73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Environmental Sustainability Research Agenda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619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1_Blue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A4F04206-BA94-4881-BA5F-F4855044D6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200" y="900000"/>
            <a:ext cx="8359200" cy="198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6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Main headline in sentence case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2395FE5-ACED-4CF9-93C7-742199141A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060000"/>
            <a:ext cx="8308800" cy="1576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B64E67-6955-4928-A243-5A54F09D3B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8" y="34045"/>
            <a:ext cx="1589956" cy="66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848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3_Single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DDEE8-FF3C-4742-BB8C-B09BB2526A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Environmental Sustainability Research Agenda</a:t>
            </a:r>
            <a:endParaRPr lang="en-US"/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B383DF-E841-4958-AC70-1FE077578D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noProof="0" dirty="0"/>
              <a:t>Click to edit secondary headline</a:t>
            </a: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D425CB6-0BAB-4AB6-ADCE-D68F0C1DF8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7D8427-6029-4956-BF93-C47F0DB8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2304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46260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693000" indent="0"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92340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9733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headline</a:t>
            </a:r>
            <a:endParaRPr lang="en-US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>
                <a:solidFill>
                  <a:srgbClr val="001135"/>
                </a:solidFill>
              </a:rPr>
              <a:t>Environmental Sustainability Research Agenda</a:t>
            </a:r>
            <a:endParaRPr lang="en-US">
              <a:solidFill>
                <a:srgbClr val="00113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18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0741277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3D6A4B7-704E-AAAA-B16B-0F7877CA5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CC8E39-9A4E-A4DF-F50E-11E2BDCAFF74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684DA7-0D8A-B949-344B-2DA84CB93D5D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F67EED-9146-FEFB-B660-62A252EB5D85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6E4F0CF6-F16F-8670-1980-E9ED719A0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28786487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0A88A15-3ABC-3274-AAF4-8A412DDB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C1BFCD-6D0E-9392-8AF1-AA5AC554C5C9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60ADFB8-3432-B307-E345-E3F3BD40FB23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8B6B60-CBCC-891E-2583-9E8CD3C9950B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CBFB85A3-5CE3-2927-6461-99DEDFB9D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35494468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4pPr>
            <a:lvl5pPr marL="72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52AD69E-8972-FFEB-3CDF-810FC2C15B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FD5FAA-4E42-2A01-7A0D-9D47214A39C8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43C41B3-444A-B935-7F1C-44CC756EF99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FE4EE1-1B23-D0EA-39ED-CDDC6ECFE4B2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C726386B-D9AC-0FCA-9F12-0FA32276F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22563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6 - 3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376B1-B82D-56A6-933E-41123F9F3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C89AA2-17C4-2311-08AF-1321E11749F6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713EB45-843B-9A1C-345B-468536A7E05D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C77A4B8F-49F4-2929-427A-DF7B92A56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4B3FDD-9CA0-11D4-0851-6220AEF72241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69959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 Bullet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772E5D1-F4A4-5034-E057-717754E35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B13C58-337C-7F31-E842-1040B36F0D22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0257226-AE3E-3B65-71BB-8A656558547F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C74384-DD2A-533D-796C-EFFF39625FF5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ACB227E-CF72-2719-133F-6CBEB3534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3017269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4 Bullet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57FF8C70-8D9A-A91A-9AA2-5BAED4E556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376B1-B82D-56A6-933E-41123F9F3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A37820-182D-1EB7-AF8B-A6B34F63F68F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E2E5BE2-B331-A0C0-8C3D-3B644FF16CAA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471E01-4B5D-597C-1AAD-279941B82E1C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177C34D5-50E3-692A-4113-A20C29530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19203835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4 Bullet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376B1-B82D-56A6-933E-41123F9F3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5FB67-347C-9744-DDEC-EB9F26AE1E3A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8A08A66-7F86-F362-AA5F-FEC2F95CF47F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E32FE7-F16C-F5A2-7976-C8AE67A2B607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A1B4CAA9-38F1-6F57-641C-B296225D4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36756389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.4 Bullet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376B1-B82D-56A6-933E-41123F9F3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C0B71B1-8B5E-9FD1-A1AD-D5AD8A665F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239245-EC69-0915-96DF-689D05839B68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1E7D37B-C01D-8FDC-39D7-B6613DBAB48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D8ACCE-D657-1865-39B4-712A9F5DDA4A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CD2F1279-1655-0D51-01CE-FA8A83421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36512905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7494-DD66-A478-7CF6-11C578BC21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  <a:lvl2pPr marL="40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tx2"/>
                </a:solidFill>
              </a:defRPr>
            </a:lvl2pPr>
            <a:lvl3pPr marL="58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tx2"/>
                </a:solidFill>
              </a:defRPr>
            </a:lvl3pPr>
            <a:lvl4pPr marL="76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tx2"/>
                </a:solidFill>
              </a:defRPr>
            </a:lvl4pPr>
            <a:lvl5pPr marL="9571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Text here</a:t>
            </a:r>
          </a:p>
          <a:p>
            <a:pPr lvl="1"/>
            <a:r>
              <a:rPr lang="en-US"/>
              <a:t>Text here</a:t>
            </a:r>
          </a:p>
          <a:p>
            <a:pPr lvl="2"/>
            <a:r>
              <a:rPr lang="en-US"/>
              <a:t>Text here</a:t>
            </a:r>
          </a:p>
          <a:p>
            <a:pPr lvl="3"/>
            <a:r>
              <a:rPr lang="en-US"/>
              <a:t>Text here</a:t>
            </a:r>
          </a:p>
          <a:p>
            <a:pPr marL="957150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/>
              <a:t>Text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F6DF56-1BC2-2F0B-C57B-C1D817B149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6B4C56-703F-C230-A142-8BA0A116DEDB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6435CA-6601-0B80-DBC4-827F05548E98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D1AEB7-7A91-F37A-8098-1A01C413E0CA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D1F0A7CA-1E30-E2BF-7969-46EE62F47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20697506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2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0A88A15-3ABC-3274-AAF4-8A412DDB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4B403941-CFEA-9A2F-6625-4961A6C63D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accent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7F401-BF7E-355C-C976-B4494F0FF7C0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0667D5-1EF4-ED72-580D-4CC841A8EFE5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C2BFC7-9CB5-7F26-76B9-912A813A2A55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E6CA1EE-0942-8B45-95D0-3E2681D73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29945430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.2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6">
            <a:extLst>
              <a:ext uri="{FF2B5EF4-FFF2-40B4-BE49-F238E27FC236}">
                <a16:creationId xmlns:a16="http://schemas.microsoft.com/office/drawing/2014/main" id="{BB2531A6-B2AF-8CE3-D4E6-FFA2A6F43CBA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media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0A88A15-3ABC-3274-AAF4-8A412DDB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4B403941-CFEA-9A2F-6625-4961A6C63D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accent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7F401-BF7E-355C-C976-B4494F0FF7C0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0667D5-1EF4-ED72-580D-4CC841A8EFE5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C2BFC7-9CB5-7F26-76B9-912A813A2A55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E6CA1EE-0942-8B45-95D0-3E2681D73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28976285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5B4CC-0221-F230-3980-88D8952F69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1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6285CBB-8652-0F93-9BFF-BDE646DC15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9A0509-67CF-F982-C358-C433F16CD8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53DDBC-443E-D2EE-AA09-F815D5BE49A4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28423F-10A4-D452-0424-8A3CAC2408D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D91186-F39A-461C-3CC9-A6507EE465FF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5F4FFD2-D5D2-2F5A-BE1E-C1FC65192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1393528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 Half Blue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1B0A98-E900-A313-EA54-FE650CDD9251}"/>
              </a:ext>
            </a:extLst>
          </p:cNvPr>
          <p:cNvSpPr/>
          <p:nvPr userDrawn="1"/>
        </p:nvSpPr>
        <p:spPr>
          <a:xfrm>
            <a:off x="4572000" y="0"/>
            <a:ext cx="457199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C6622D9-8C8C-7A92-9836-8782F4AE7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D45B54C3-1D2D-9E4E-D404-A3087EA115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9" name="Text Placeholder 42">
            <a:extLst>
              <a:ext uri="{FF2B5EF4-FFF2-40B4-BE49-F238E27FC236}">
                <a16:creationId xmlns:a16="http://schemas.microsoft.com/office/drawing/2014/main" id="{8941B831-C2DE-2572-4B83-66D9963A38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B285814-4F22-732A-01D4-3A2D98D8E4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1C177B-3FC8-584E-049C-6A9FE0A186D5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C285EB0-637E-9CAE-CF2D-FD5A572F5578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9C3BFD-65A3-382D-EA4E-2A6602A965B2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ADBADA14-4C6E-3591-235D-3AE342279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10372586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6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5B4CC-0221-F230-3980-88D8952F69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9A0509-67CF-F982-C358-C433F16CD8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E5C0F96B-575B-3032-1D03-A5D0D7313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171D37E4-D2E3-6D25-9C68-18D40EF22B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235DB99C-EDCB-D6C3-2083-649EBE8505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9DB26-11E5-ACF0-2010-650C54042802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8CDC4FF-5FCD-6139-0116-3D836D14605C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338BE9-E41F-8369-F9D3-6CF495630322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20839AE3-23F8-8E55-3FA3-1B4150432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226299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7 - 4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376B1-B82D-56A6-933E-41123F9F3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C0B71B1-8B5E-9FD1-A1AD-D5AD8A665F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23A0E-155F-824D-4618-C556416C4BCE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DCBE36C-4C66-1188-03D3-624F2E47A38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45644240-BAFF-42B5-1A7E-4A3EC1F84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6F73B2-E419-4B3A-6889-6AD4A8D02A42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519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7 Half Blue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1B0A98-E900-A313-EA54-FE650CDD9251}"/>
              </a:ext>
            </a:extLst>
          </p:cNvPr>
          <p:cNvSpPr/>
          <p:nvPr userDrawn="1"/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C6622D9-8C8C-7A92-9836-8782F4AE7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D45B54C3-1D2D-9E4E-D404-A3087EA115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2">
            <a:extLst>
              <a:ext uri="{FF2B5EF4-FFF2-40B4-BE49-F238E27FC236}">
                <a16:creationId xmlns:a16="http://schemas.microsoft.com/office/drawing/2014/main" id="{8941B831-C2DE-2572-4B83-66D9963A38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B285814-4F22-732A-01D4-3A2D98D8E4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7DAC68-7FA5-283E-0003-FC78D893CBCB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7A5133E-5A19-2135-6AC8-95A70D3E4589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AF0067-8CB1-581C-E8B3-761B8AA85710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39B62371-B8A4-2689-1BCB-5F7AC2C2F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30329268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 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3D6A4B7-704E-AAAA-B16B-0F7877CA5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A41EB-58FB-922A-AD7C-3AE3F195AE90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A76F728-DC69-4AD8-9AEF-5B486F400969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B1CC16-8142-C9B4-AA53-7C6F5EB64956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2520D9A-9611-C82A-E40B-BC50B9BE6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4762917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2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0A88A15-3ABC-3274-AAF4-8A412DDB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26DEAE-F305-C645-6B32-DF908A237FC6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1FD5D9-C8CE-C240-0A2D-0C2075105609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AC439E-0DDA-84C5-68C7-53D323ED0EC1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09A6CDBE-EDE4-1381-C4AF-F7D0ED869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28628746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3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4pPr>
            <a:lvl5pPr marL="72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52AD69E-8972-FFEB-3CDF-810FC2C15B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B7B596-4152-517C-5C30-64F14F1B9A2E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C58317-1366-95A8-E74C-B47D5FE79D6E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F4086A-EEE4-7238-CF78-1C3E853BE875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00D26E4F-5A2F-75BE-4956-4C895F30A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33554147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.4 Bulletpoint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772E5D1-F4A4-5034-E057-717754E35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EED543-A0D2-4B1E-84AB-35BA8760AB4B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1B1C6CE-73A8-5D3B-7402-E61E80018DF8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F05F9E-C966-5628-2820-8F1395BF81EA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0B9B0982-1098-65B6-0BE1-70000891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3078288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.4 Bulletpoint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57FF8C70-8D9A-A91A-9AA2-5BAED4E556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376B1-B82D-56A6-933E-41123F9F3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7DDDB1-93FF-2E9E-1523-25C0AAD59DF2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8F1AEE4-E0F5-CB51-2839-A6829D6302CC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2EAA2F-400B-986E-5A5D-4153560C0C71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D1B7E901-0A28-DA54-D8A7-5F7C60E94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2279888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.4 Bulletpoint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376B1-B82D-56A6-933E-41123F9F3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85816-6569-35D3-5A7C-C29AD01DAA6F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C37985A-D671-5872-8D8B-469FEF28399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0B45F8-CBC4-7A3B-7C6A-F7367BB24795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7FF8E67C-8567-FFCB-4C89-6BEA15B27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812150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.4 Bulletpoint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376B1-B82D-56A6-933E-41123F9F3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C0B71B1-8B5E-9FD1-A1AD-D5AD8A665F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ADB73-9C9A-832B-D8BF-9AF20DAA1064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5BF0B68-A9EA-223F-2B7F-9D6F0EEB645C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673BBF-80EC-695B-A9CC-59A70D3443DD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ACAC8A9F-15DB-739A-7B06-E32518431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30570180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5 Numbere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7494-DD66-A478-7CF6-11C578BC21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bg1"/>
                </a:solidFill>
              </a:defRPr>
            </a:lvl1pPr>
            <a:lvl2pPr marL="40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bg1"/>
                </a:solidFill>
              </a:defRPr>
            </a:lvl2pPr>
            <a:lvl3pPr marL="58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bg1"/>
                </a:solidFill>
              </a:defRPr>
            </a:lvl3pPr>
            <a:lvl4pPr marL="76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bg1"/>
                </a:solidFill>
              </a:defRPr>
            </a:lvl4pPr>
            <a:lvl5pPr marL="9571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 here</a:t>
            </a:r>
          </a:p>
          <a:p>
            <a:pPr lvl="1"/>
            <a:r>
              <a:rPr lang="en-US"/>
              <a:t>Text here</a:t>
            </a:r>
          </a:p>
          <a:p>
            <a:pPr lvl="2"/>
            <a:r>
              <a:rPr lang="en-US"/>
              <a:t>Text here</a:t>
            </a:r>
          </a:p>
          <a:p>
            <a:pPr lvl="3"/>
            <a:r>
              <a:rPr lang="en-US"/>
              <a:t>Text here</a:t>
            </a:r>
          </a:p>
          <a:p>
            <a:pPr marL="957150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/>
              <a:t>Text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F6DF56-1BC2-2F0B-C57B-C1D817B149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516E12-24DD-827E-B42A-FEADBBD6DA70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713F659-CB75-ECA4-9103-AA521D00BDB0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A1277-1BCA-C1CE-6430-E1E6743CC5FF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0B17C7F-E98A-8FDB-6CD3-CC1B3B501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153909210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.2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0A88A15-3ABC-3274-AAF4-8A412DDB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4B403941-CFEA-9A2F-6625-4961A6C63D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EEC12-342F-20C4-7110-A4D3E49D8108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4894-7D04-B556-71DC-63B1F0B80E51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9BBD8A-CCCC-D36F-0927-C874A9F182C4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457AC74E-913E-18AF-F13F-D6868891C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3173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8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7494-DD66-A478-7CF6-11C578BC21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  <a:lvl2pPr marL="40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tx2"/>
                </a:solidFill>
              </a:defRPr>
            </a:lvl2pPr>
            <a:lvl3pPr marL="58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tx2"/>
                </a:solidFill>
              </a:defRPr>
            </a:lvl3pPr>
            <a:lvl4pPr marL="76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tx2"/>
                </a:solidFill>
              </a:defRPr>
            </a:lvl4pPr>
            <a:lvl5pPr marL="9571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Text here</a:t>
            </a:r>
          </a:p>
          <a:p>
            <a:pPr lvl="2"/>
            <a:r>
              <a:rPr lang="en-US" dirty="0"/>
              <a:t>Text here</a:t>
            </a:r>
          </a:p>
          <a:p>
            <a:pPr lvl="3"/>
            <a:r>
              <a:rPr lang="en-US" dirty="0"/>
              <a:t>Text here</a:t>
            </a:r>
          </a:p>
          <a:p>
            <a:pPr marL="957150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dirty="0"/>
              <a:t>Text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F6DF56-1BC2-2F0B-C57B-C1D817B149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38E23A-1A2B-4FC2-057E-864010EF96E0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417762A-54B1-36A8-F29E-69737B3F61FF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395D9105-CDC3-7AF1-1035-8F0BB27B9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3F7E12-5AAE-379F-13F1-075F4E93E97D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4687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.2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BA013C72-05A6-BC67-924F-AD55DE815D0C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icon to add media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0A88A15-3ABC-3274-AAF4-8A412DDB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4B403941-CFEA-9A2F-6625-4961A6C63D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headline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EEC12-342F-20C4-7110-A4D3E49D8108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4894-7D04-B556-71DC-63B1F0B80E51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9BBD8A-CCCC-D36F-0927-C874A9F182C4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457AC74E-913E-18AF-F13F-D6868891C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75857735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6 Half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5B4CC-0221-F230-3980-88D8952F69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1" cy="51435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6285CBB-8652-0F93-9BFF-BDE646DC15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9A0509-67CF-F982-C358-C433F16CD8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98A014-7BCB-58F3-B1D1-D4FD8EC7EB8A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0F343F-6D93-CB75-9580-B22F74F2267C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790EE6-1AD1-02A2-97B8-A6005C99629F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7AA931E6-4B7F-669F-C445-1B4D50411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39722382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7 Half Blue-blac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1B0A98-E900-A313-EA54-FE650CDD9251}"/>
              </a:ext>
            </a:extLst>
          </p:cNvPr>
          <p:cNvSpPr/>
          <p:nvPr userDrawn="1"/>
        </p:nvSpPr>
        <p:spPr>
          <a:xfrm>
            <a:off x="4572000" y="0"/>
            <a:ext cx="4571999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1E6C875-6A56-ECD4-AA48-0284B4A65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73695"/>
            <a:ext cx="2880000" cy="1080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C6622D9-8C8C-7A92-9836-8782F4AE7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D45B54C3-1D2D-9E4E-D404-A3087EA115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9" name="Text Placeholder 42">
            <a:extLst>
              <a:ext uri="{FF2B5EF4-FFF2-40B4-BE49-F238E27FC236}">
                <a16:creationId xmlns:a16="http://schemas.microsoft.com/office/drawing/2014/main" id="{8941B831-C2DE-2572-4B83-66D9963A38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B285814-4F22-732A-01D4-3A2D98D8E4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8EB71-1D91-BEB8-274C-75E76F9ED6FF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7C636AD-ADD5-F240-117B-08D310FF569D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FC8707-B3DD-AA96-72B6-571C83A1828E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7049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.6 Half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5B4CC-0221-F230-3980-88D8952F69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9A0509-67CF-F982-C358-C433F16CD8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E5C0F96B-575B-3032-1D03-A5D0D7313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171D37E4-D2E3-6D25-9C68-18D40EF22B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235DB99C-EDCB-D6C3-2083-649EBE8505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8F5FD-3C1E-ED2B-FEED-204E697F924A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E05CD-640E-D8C4-CB9E-EDE52D29E48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759BC8-C107-9B15-676E-AEADF18E71A9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53CB0FD-5D02-760B-C180-7C3CC3C5D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416370182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.7 Half Blue-blac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1B0A98-E900-A313-EA54-FE650CDD9251}"/>
              </a:ext>
            </a:extLst>
          </p:cNvPr>
          <p:cNvSpPr/>
          <p:nvPr userDrawn="1"/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C6622D9-8C8C-7A92-9836-8782F4AE7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D45B54C3-1D2D-9E4E-D404-A3087EA115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2">
            <a:extLst>
              <a:ext uri="{FF2B5EF4-FFF2-40B4-BE49-F238E27FC236}">
                <a16:creationId xmlns:a16="http://schemas.microsoft.com/office/drawing/2014/main" id="{8941B831-C2DE-2572-4B83-66D9963A38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B285814-4F22-732A-01D4-3A2D98D8E4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4C8A4-6AD2-B11C-DB11-02D4D662D7E1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7487328-2697-279F-E20D-91C4C573F75F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C15A2F-1CD7-4840-2A5F-B6E52DFFB1AB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4B3AB92F-F3C9-83A8-7063-25752C64E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307110064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 Blu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A97BECFD-8EA7-0689-338E-FF7973481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8976C7B-2688-70F3-77A4-4D1113FB54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FCA7DC03-F552-0867-352F-D9703C605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 (2 lines)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DCB03-B7A1-6B00-BC51-6A2712B64A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Subtitle/Author</a:t>
            </a:r>
          </a:p>
        </p:txBody>
      </p:sp>
      <p:grpSp>
        <p:nvGrpSpPr>
          <p:cNvPr id="10" name="Graphic 3">
            <a:extLst>
              <a:ext uri="{FF2B5EF4-FFF2-40B4-BE49-F238E27FC236}">
                <a16:creationId xmlns:a16="http://schemas.microsoft.com/office/drawing/2014/main" id="{49D9392C-9E29-427F-3C29-C64146E898C7}"/>
              </a:ext>
            </a:extLst>
          </p:cNvPr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86483177-9ABF-3F5C-ED1D-16C01EEE37C3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7C96119-D9F7-8022-5694-A13E7950B525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247CB589-C660-36A6-BF29-1327034A9815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2B915696-0B26-9206-B2E7-93708805BDBC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AA3A0836-5277-7254-E598-6DE9FA1A526D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59763D9-588F-2473-91CB-B8C347B72189}"/>
              </a:ext>
            </a:extLst>
          </p:cNvPr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3FCDC52-0E62-A2F4-0387-BFC107C7F663}"/>
              </a:ext>
            </a:extLst>
          </p:cNvPr>
          <p:cNvSpPr txBox="1">
            <a:spLocks/>
          </p:cNvSpPr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BC003D-0EF9-EF09-FA3B-B06705810FC8}"/>
              </a:ext>
            </a:extLst>
          </p:cNvPr>
          <p:cNvCxnSpPr>
            <a:cxnSpLocks/>
          </p:cNvCxnSpPr>
          <p:nvPr userDrawn="1"/>
        </p:nvCxnSpPr>
        <p:spPr>
          <a:xfrm>
            <a:off x="6274196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753EC447-D430-EA30-E1F1-75D216432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23485869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 Purp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81E104F6-2E1E-CFDD-A69D-C115384F15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E27FD93-255E-C585-12C2-E99681C9BE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901"/>
            <a:ext cx="5144400" cy="5144400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59E922F0-08F0-9919-8C26-CE716C3AE5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 (2 lines)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DF29A45-EE41-3151-6F22-1274BFD4DD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Subtitle/Author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AC803887-2AFC-DF73-DE60-1BE27DDE158C}"/>
              </a:ext>
            </a:extLst>
          </p:cNvPr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33">
              <a:extLst>
                <a:ext uri="{FF2B5EF4-FFF2-40B4-BE49-F238E27FC236}">
                  <a16:creationId xmlns:a16="http://schemas.microsoft.com/office/drawing/2014/main" id="{FB007C44-CA5E-747F-537B-FA8B422F6EF5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ACD5E94E-82F7-2222-8DA7-BF2F4217D471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22F086-3538-B59C-A13B-E07C6B180720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64270631-5CE7-99C0-6E82-FDECFC1D3634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AEC4CD95-FA07-887B-3375-C4368A44AF15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3E137B-4AA1-0543-1336-DFC6E4FFB011}"/>
              </a:ext>
            </a:extLst>
          </p:cNvPr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4A66DCC-053F-B59E-D123-FE02866DE14E}"/>
              </a:ext>
            </a:extLst>
          </p:cNvPr>
          <p:cNvSpPr txBox="1">
            <a:spLocks/>
          </p:cNvSpPr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44D486-4F66-A858-1E27-52EA0097BAEE}"/>
              </a:ext>
            </a:extLst>
          </p:cNvPr>
          <p:cNvCxnSpPr>
            <a:cxnSpLocks/>
          </p:cNvCxnSpPr>
          <p:nvPr userDrawn="1"/>
        </p:nvCxnSpPr>
        <p:spPr>
          <a:xfrm>
            <a:off x="6274196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FD4ACE8F-B23A-798D-9D92-BC5D1372B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9410578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1C7D16BB-9265-7D3A-E136-8F028A9F8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7536232-7B28-DCFA-37A3-EEBA7365A5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44BBE444-2A25-873F-1D05-3ED543575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 (2 lines)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CE0441B-626C-B0BA-7F19-6E6E187E9F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Subtitle/Author</a:t>
            </a:r>
          </a:p>
        </p:txBody>
      </p:sp>
      <p:grpSp>
        <p:nvGrpSpPr>
          <p:cNvPr id="12" name="Graphic 3">
            <a:extLst>
              <a:ext uri="{FF2B5EF4-FFF2-40B4-BE49-F238E27FC236}">
                <a16:creationId xmlns:a16="http://schemas.microsoft.com/office/drawing/2014/main" id="{BBCFFB55-AEE0-B60F-9245-9C27632712D3}"/>
              </a:ext>
            </a:extLst>
          </p:cNvPr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488E8824-AD70-39E9-BE21-40A428AA1642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CAC7C88C-6569-86EB-A912-A81A3D3D3239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631B0B37-63CB-7184-5451-7161305EE5DD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7CABF032-2DB3-FBD2-FA1D-C42334098181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93CE2008-A2FB-AA6A-EE55-3A2E2A885720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6C6526-B799-7D3B-3355-24FCAF3C0E0C}"/>
              </a:ext>
            </a:extLst>
          </p:cNvPr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A50C4-0B90-3430-16AC-9B9A65591143}"/>
              </a:ext>
            </a:extLst>
          </p:cNvPr>
          <p:cNvSpPr txBox="1">
            <a:spLocks/>
          </p:cNvSpPr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A9AEB3-FBA4-4EE3-A02B-9BF60D2824E6}"/>
              </a:ext>
            </a:extLst>
          </p:cNvPr>
          <p:cNvCxnSpPr>
            <a:cxnSpLocks/>
          </p:cNvCxnSpPr>
          <p:nvPr userDrawn="1"/>
        </p:nvCxnSpPr>
        <p:spPr>
          <a:xfrm>
            <a:off x="6274196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D3CEBA2-006C-A925-B52F-0D0CA4CB8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295220047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N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74FB718-4590-313D-1532-FE817A22ACB4}"/>
              </a:ext>
            </a:extLst>
          </p:cNvPr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5144400 w 5144400"/>
              <a:gd name="connsiteY1" fmla="*/ 0 h 5144400"/>
              <a:gd name="connsiteX2" fmla="*/ 5144400 w 5144400"/>
              <a:gd name="connsiteY2" fmla="*/ 5144400 h 5144400"/>
              <a:gd name="connsiteX3" fmla="*/ 0 w 5144400"/>
              <a:gd name="connsiteY3" fmla="*/ 514440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5144400" y="0"/>
                </a:lnTo>
                <a:lnTo>
                  <a:pt x="5144400" y="5144400"/>
                </a:lnTo>
                <a:lnTo>
                  <a:pt x="0" y="5144400"/>
                </a:lnTo>
                <a:close/>
              </a:path>
            </a:pathLst>
          </a:custGeom>
          <a:noFill/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585F427-7AA2-BA79-9FAB-3B20B348D66A}"/>
              </a:ext>
            </a:extLst>
          </p:cNvPr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0 w 5144400"/>
              <a:gd name="connsiteY1" fmla="*/ 5144400 h 5144400"/>
              <a:gd name="connsiteX2" fmla="*/ 794971 w 5144400"/>
              <a:gd name="connsiteY2" fmla="*/ 5144400 h 5144400"/>
              <a:gd name="connsiteX3" fmla="*/ 794971 w 5144400"/>
              <a:gd name="connsiteY3" fmla="*/ 1741594 h 5144400"/>
              <a:gd name="connsiteX4" fmla="*/ 5144400 w 5144400"/>
              <a:gd name="connsiteY4" fmla="*/ 5144400 h 5144400"/>
              <a:gd name="connsiteX5" fmla="*/ 5144400 w 5144400"/>
              <a:gd name="connsiteY5" fmla="*/ 4142850 h 5144400"/>
              <a:gd name="connsiteX6" fmla="*/ 0 w 5144400"/>
              <a:gd name="connsiteY6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0" y="5144400"/>
                </a:lnTo>
                <a:cubicBezTo>
                  <a:pt x="0" y="5144400"/>
                  <a:pt x="794971" y="5144400"/>
                  <a:pt x="794971" y="5144400"/>
                </a:cubicBezTo>
                <a:lnTo>
                  <a:pt x="794971" y="1741594"/>
                </a:lnTo>
                <a:cubicBezTo>
                  <a:pt x="794971" y="1741594"/>
                  <a:pt x="5144400" y="5144400"/>
                  <a:pt x="5144400" y="5144400"/>
                </a:cubicBezTo>
                <a:lnTo>
                  <a:pt x="5144400" y="41428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44BBE444-2A25-873F-1D05-3ED543575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 (2 lines)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CE0441B-626C-B0BA-7F19-6E6E187E9F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Subtitle/Author</a:t>
            </a:r>
          </a:p>
        </p:txBody>
      </p:sp>
      <p:grpSp>
        <p:nvGrpSpPr>
          <p:cNvPr id="12" name="Graphic 3">
            <a:extLst>
              <a:ext uri="{FF2B5EF4-FFF2-40B4-BE49-F238E27FC236}">
                <a16:creationId xmlns:a16="http://schemas.microsoft.com/office/drawing/2014/main" id="{BBCFFB55-AEE0-B60F-9245-9C27632712D3}"/>
              </a:ext>
            </a:extLst>
          </p:cNvPr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488E8824-AD70-39E9-BE21-40A428AA1642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CAC7C88C-6569-86EB-A912-A81A3D3D3239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631B0B37-63CB-7184-5451-7161305EE5DD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7CABF032-2DB3-FBD2-FA1D-C42334098181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93CE2008-A2FB-AA6A-EE55-3A2E2A885720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6C6526-B799-7D3B-3355-24FCAF3C0E0C}"/>
              </a:ext>
            </a:extLst>
          </p:cNvPr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A50C4-0B90-3430-16AC-9B9A65591143}"/>
              </a:ext>
            </a:extLst>
          </p:cNvPr>
          <p:cNvSpPr txBox="1">
            <a:spLocks/>
          </p:cNvSpPr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A9AEB3-FBA4-4EE3-A02B-9BF60D2824E6}"/>
              </a:ext>
            </a:extLst>
          </p:cNvPr>
          <p:cNvCxnSpPr>
            <a:cxnSpLocks/>
          </p:cNvCxnSpPr>
          <p:nvPr userDrawn="1"/>
        </p:nvCxnSpPr>
        <p:spPr>
          <a:xfrm>
            <a:off x="6274196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D3CEBA2-006C-A925-B52F-0D0CA4CB8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122177447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 Blu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18A7CBB0-A767-7247-8638-81BC366967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7BBDEA00-FE7A-639E-C16F-BC5E3DBD8FD3}"/>
              </a:ext>
            </a:extLst>
          </p:cNvPr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24">
              <a:extLst>
                <a:ext uri="{FF2B5EF4-FFF2-40B4-BE49-F238E27FC236}">
                  <a16:creationId xmlns:a16="http://schemas.microsoft.com/office/drawing/2014/main" id="{0B5F76F9-295B-59E5-BDCF-8B6840E5B52F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 25">
              <a:extLst>
                <a:ext uri="{FF2B5EF4-FFF2-40B4-BE49-F238E27FC236}">
                  <a16:creationId xmlns:a16="http://schemas.microsoft.com/office/drawing/2014/main" id="{B473941B-CE77-6414-782E-B5933651166D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03FCE4B1-384C-92A9-F114-45634B67A119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16718376-BEBA-6EC2-B9BA-05AEA7853033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5E96EEC-F984-9065-5EAC-AF9297B31DF8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CEF710E-39E1-082B-B52C-E37B4EEF5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/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2C6BDD68-E8AC-9D13-ED1D-D43FFC835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 (2 lines)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6BF5CE8-2417-2D5D-75FE-27E0BE07F5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Subtitle/Author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7B85A-D75A-1A9C-EB9E-1F10BCD7B186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452E9D-9590-537A-1306-6AC3186A676C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33135B-E6E0-A180-C59B-EA4745CE657B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1E1E5813-C891-EC55-3C61-8BA65C529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175079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9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0A88A15-3ABC-3274-AAF4-8A412DDB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4B403941-CFEA-9A2F-6625-4961A6C63D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accent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B3D1D-D95D-CC81-FF15-1A1F6BE049F4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D043C3F-DBA3-47D4-A317-9E02DADB3E0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7253B20-AD10-1261-4A70-76072ED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31386DAF-78F1-64A8-A51B-3B6BA0A20C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124B01-6D4E-ECB8-589F-7F656C99B606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2244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 Blu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B7370059-157B-625C-8521-D3FCF8A22D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aphic 3">
            <a:extLst>
              <a:ext uri="{FF2B5EF4-FFF2-40B4-BE49-F238E27FC236}">
                <a16:creationId xmlns:a16="http://schemas.microsoft.com/office/drawing/2014/main" id="{7ADBC276-24FC-31B1-198D-D0A0EB5188BB}"/>
              </a:ext>
            </a:extLst>
          </p:cNvPr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CDDE8834-7F71-A488-29A8-540395324479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FEFA04F6-2C3F-3E38-9E08-D6990D946A84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54253727-9053-862A-19CB-32DD1616812D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6E5204B2-3785-90DB-45F2-F73CC4975954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95BC05DD-4D63-F05A-843F-EE491020FFD8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F41E3DBD-A4E2-6EF5-8073-EED87395D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/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60E8CE17-B2D0-B92F-1A9F-C72280B6E9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 (2 lines)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BEF90E0-A2AA-9B05-58FB-3D4109E9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Subtitle/Author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94188-095E-2B15-B1C9-BFEA9CD8AD50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0B3BB8B-340F-1B2C-CFDB-82FD55A3DEA0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C0A07D-57CA-BFF4-F4D9-3C2FC68A3915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C2925E9-CEC5-C2C9-18E8-E9BC48F8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63490377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 Blue g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A20ED13-DCC3-ED6C-4FB2-2B64E7F041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aphic 3">
            <a:extLst>
              <a:ext uri="{FF2B5EF4-FFF2-40B4-BE49-F238E27FC236}">
                <a16:creationId xmlns:a16="http://schemas.microsoft.com/office/drawing/2014/main" id="{7D655505-6963-6602-F9EA-4C3B3BA5DCB7}"/>
              </a:ext>
            </a:extLst>
          </p:cNvPr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7D3C8143-8E12-BEA4-801E-C540B573C9A5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08DD0EEC-3388-7E9D-C475-8C7C6448AEF5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46AF7602-77C1-4DB0-5B0C-443AE4CE7F6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CE410BEC-795B-5241-F0C2-EA9498D9FABB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A382B77D-424C-AD2C-03A1-02E188F12FF3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B9438AB4-120A-6B68-C6A3-6BD51CF52D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/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184C4A7B-1AC5-72AD-EB05-210AB3D4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F506F4-DF34-76FB-83D6-A513173F8E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Subtitle/Author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992705-E3A1-420B-69C5-44919D450577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3489F46-0E66-3662-9807-C4103C37498F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4CC0F3-7292-1366-D942-BE5A3E145A42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B3465A8-86A3-4978-6D3F-E97750AC1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63549175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O Blue g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A20ED13-DCC3-ED6C-4FB2-2B64E7F041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aphic 3">
            <a:extLst>
              <a:ext uri="{FF2B5EF4-FFF2-40B4-BE49-F238E27FC236}">
                <a16:creationId xmlns:a16="http://schemas.microsoft.com/office/drawing/2014/main" id="{7D655505-6963-6602-F9EA-4C3B3BA5DCB7}"/>
              </a:ext>
            </a:extLst>
          </p:cNvPr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7D3C8143-8E12-BEA4-801E-C540B573C9A5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08DD0EEC-3388-7E9D-C475-8C7C6448AEF5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46AF7602-77C1-4DB0-5B0C-443AE4CE7F6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CE410BEC-795B-5241-F0C2-EA9498D9FABB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A382B77D-424C-AD2C-03A1-02E188F12FF3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B9438AB4-120A-6B68-C6A3-6BD51CF52D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/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184C4A7B-1AC5-72AD-EB05-210AB3D4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F506F4-DF34-76FB-83D6-A513173F8E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Subtitle/Author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992705-E3A1-420B-69C5-44919D450577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3489F46-0E66-3662-9807-C4103C37498F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4CC0F3-7292-1366-D942-BE5A3E145A42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B3465A8-86A3-4978-6D3F-E97750AC1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9120879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EB5A7CA1-8E09-1FEE-5143-08105708AE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F6FE26B-E8FF-4ACF-48A7-542E2FB4B8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Subtitle/Author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57ADD6F0-8A1D-2465-892B-42BFF999186F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6AF9626B-4B6B-456F-A237-FCACC9E9F30C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6CEEA85-DD26-876A-A848-DA5F4C628A1F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08925FD2-D79C-256F-326A-4097D8380192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AB3AAD83-D7CB-81CB-67DB-D1DD2E032AA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A1A359F-B85E-95ED-4488-9B71BC1306AF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1A83BF5-F4EA-B655-23E1-5D8014AFB881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6EB7B3-F0BC-333D-8ADE-5B1C73FF8F1F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9E1713-7A0D-1820-B43D-AE57F0715166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7D7036CC-670D-3957-0E8D-C8CBF2AE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  <p:pic>
        <p:nvPicPr>
          <p:cNvPr id="20" name="Picture 19" descr="Circle&#10;&#10;Description automatically generated with medium confidence">
            <a:extLst>
              <a:ext uri="{FF2B5EF4-FFF2-40B4-BE49-F238E27FC236}">
                <a16:creationId xmlns:a16="http://schemas.microsoft.com/office/drawing/2014/main" id="{87D5AF06-6AF8-9002-BEDC-176CB5749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4"/>
          <a:stretch/>
        </p:blipFill>
        <p:spPr>
          <a:xfrm>
            <a:off x="5126775" y="-4796"/>
            <a:ext cx="40172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7477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 Red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38FCEB48-BE41-308F-33AB-94163C02BF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93793F7-1073-3781-E44D-DD541B786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8818"/>
          <a:stretch/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4A761E77-5CBD-451F-FA38-EA3EF19CE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349CF4D-C3F5-69B9-4227-EC331C16F0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Subtitle/Author</a:t>
            </a:r>
          </a:p>
        </p:txBody>
      </p:sp>
      <p:grpSp>
        <p:nvGrpSpPr>
          <p:cNvPr id="6" name="Graphic 3">
            <a:extLst>
              <a:ext uri="{FF2B5EF4-FFF2-40B4-BE49-F238E27FC236}">
                <a16:creationId xmlns:a16="http://schemas.microsoft.com/office/drawing/2014/main" id="{5A3F8AE7-69F1-0171-3222-4CFFCDB4F568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5">
              <a:extLst>
                <a:ext uri="{FF2B5EF4-FFF2-40B4-BE49-F238E27FC236}">
                  <a16:creationId xmlns:a16="http://schemas.microsoft.com/office/drawing/2014/main" id="{0DE2A214-8055-F089-C6C4-415D2FEE4242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8" name="Freeform 31">
              <a:extLst>
                <a:ext uri="{FF2B5EF4-FFF2-40B4-BE49-F238E27FC236}">
                  <a16:creationId xmlns:a16="http://schemas.microsoft.com/office/drawing/2014/main" id="{E7E7B380-ABE2-70DF-A29A-E3B4A181FA12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32">
              <a:extLst>
                <a:ext uri="{FF2B5EF4-FFF2-40B4-BE49-F238E27FC236}">
                  <a16:creationId xmlns:a16="http://schemas.microsoft.com/office/drawing/2014/main" id="{ED784E94-97A9-B627-1E07-7CAEF44EE8AF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31E44308-7765-3146-1869-04D3DA41235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E9E56FD-C856-3054-AB6B-A80BA7D6C550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372165-1480-FF4B-FD8E-0169E8CD1957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885AEDB-ED41-584E-391C-1747DAD5043C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4E2F18-4E2A-EDFF-55AE-85920A343F20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7433D11-0578-F766-1515-93267A249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97954794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Background pattern&#10;&#10;Description automatically generated">
            <a:extLst>
              <a:ext uri="{FF2B5EF4-FFF2-40B4-BE49-F238E27FC236}">
                <a16:creationId xmlns:a16="http://schemas.microsoft.com/office/drawing/2014/main" id="{8FF1A58D-53A4-65F6-8F2B-645D65C533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166BBE5-C86E-3E87-A7C5-F29BE64D7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8818"/>
          <a:stretch/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>
            <a:extLst>
              <a:ext uri="{FF2B5EF4-FFF2-40B4-BE49-F238E27FC236}">
                <a16:creationId xmlns:a16="http://schemas.microsoft.com/office/drawing/2014/main" id="{5C4391E8-E519-220E-82C7-E7E85659A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 (2 lines)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3E219A7-8ADF-6CBF-872C-AEF07B645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Subtitle/Author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47BEB086-B161-40ED-B2E3-DDF397278FA8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635D1FEE-8FAA-6AFD-E821-344C363F2C2B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936726D0-2423-B7DC-41C5-A3E0D3C92756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17257835-1368-81AC-1BB9-5374BD6AEA7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28AB2999-1929-69AE-F4B8-38F9B81ECF7A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AC62732A-D69F-1BDC-8778-1D5E71576F10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6C7722-3695-701D-3996-534F9F47B225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0DB2ED8-2C9E-748A-A0E7-A8309F6712BF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0495AE-317E-AAA2-14BB-57D5B40C0681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484948EE-688C-80CC-A7ED-A56091E7B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316990572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BC0B63B-5EB2-C517-FFAF-0A5B2B5AB9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2D54FC7-5739-CC9E-8372-80A8BD5BD4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8818"/>
          <a:stretch/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>
            <a:extLst>
              <a:ext uri="{FF2B5EF4-FFF2-40B4-BE49-F238E27FC236}">
                <a16:creationId xmlns:a16="http://schemas.microsoft.com/office/drawing/2014/main" id="{FADBBE10-EF5A-37AA-E18F-F9B27AA61F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 (2 lines)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DF69E35-608B-F57E-3615-F9FB9D11DD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Subtitle/Author</a:t>
            </a:r>
          </a:p>
        </p:txBody>
      </p:sp>
      <p:grpSp>
        <p:nvGrpSpPr>
          <p:cNvPr id="8" name="Graphic 3">
            <a:extLst>
              <a:ext uri="{FF2B5EF4-FFF2-40B4-BE49-F238E27FC236}">
                <a16:creationId xmlns:a16="http://schemas.microsoft.com/office/drawing/2014/main" id="{02491239-1144-EB94-E007-F05D770D71DA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2FDE4536-B74E-FB0B-5701-EE95568054DA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31">
              <a:extLst>
                <a:ext uri="{FF2B5EF4-FFF2-40B4-BE49-F238E27FC236}">
                  <a16:creationId xmlns:a16="http://schemas.microsoft.com/office/drawing/2014/main" id="{DC504B4C-4BF0-DF13-D647-0C718DF4AD96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id="{F3BB0087-C253-F0E4-3F52-1A53B4AFA975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3025D71C-0D10-5220-5980-B17FC068151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64514CD7-9102-9552-6763-AB0337AAA7ED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96CCAF-CFD0-78BA-B2DE-D4AAECC80E0C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83A073E-6395-AB52-363B-C387025E75D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A63C6-5343-F79F-D184-6FE2E97A3616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5B14FF50-A296-F5AE-C68C-5D0294FDC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79697279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3F4EAC9-01A1-ED6A-B271-D7FC17A6D2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8798"/>
          <a:stretch/>
        </p:blipFill>
        <p:spPr>
          <a:xfrm>
            <a:off x="4966626" y="0"/>
            <a:ext cx="4177374" cy="514440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EB5A7CA1-8E09-1FEE-5143-08105708AE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F6FE26B-E8FF-4ACF-48A7-542E2FB4B8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/>
              <a:t>Subtitle/Author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57ADD6F0-8A1D-2465-892B-42BFF999186F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6AF9626B-4B6B-456F-A237-FCACC9E9F30C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6CEEA85-DD26-876A-A848-DA5F4C628A1F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08925FD2-D79C-256F-326A-4097D8380192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AB3AAD83-D7CB-81CB-67DB-D1DD2E032AA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A1A359F-B85E-95ED-4488-9B71BC1306AF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1A83BF5-F4EA-B655-23E1-5D8014AFB881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6EB7B3-F0BC-333D-8ADE-5B1C73FF8F1F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9E1713-7A0D-1820-B43D-AE57F0715166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7D7036CC-670D-3957-0E8D-C8CBF2AE9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36735192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ee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82BC244E-62D2-236F-4DC8-EEBFE9AF28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BE7F6530-2B80-C2AA-C92D-861D7E8FD5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9E92399-CC16-9177-2657-E4899DE383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33991A-B775-F150-1F53-A41B2C8F754A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2865E3E-F273-E118-A756-E7553EE37BF8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6CB285-4CBA-9E7E-51AA-4D36FE48627F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4E65701-AF49-27F6-59BC-27ED19ECE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238113983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ue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FEF07AED-C885-0A94-CE92-AD0235762C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513AFDC9-7EA7-195A-AC21-49A03E74AF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F57FFFB-CCE3-C058-3729-4EDEEE5E6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EAF690-F016-5F35-1D32-4ED93EF5166F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BB7509F-4A74-90C7-0E0E-F5393EA51970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DDC262-79BB-0F23-042E-B5CBA3056111}"/>
              </a:ext>
            </a:extLst>
          </p:cNvPr>
          <p:cNvCxnSpPr>
            <a:cxnSpLocks/>
          </p:cNvCxnSpPr>
          <p:nvPr userDrawn="1"/>
        </p:nvCxnSpPr>
        <p:spPr>
          <a:xfrm>
            <a:off x="1400627" y="4830552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74CDDDE1-60B8-DFD9-1AEF-39E3A6012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 dirty="0"/>
              <a:t>Apply appropriate data classification. Apply document ID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134543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22.pn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4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53.xml"/><Relationship Id="rId9" Type="http://schemas.openxmlformats.org/officeDocument/2006/relationships/vmlDrawing" Target="../drawings/vmlDrawing1.v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9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77.xml"/><Relationship Id="rId34" Type="http://schemas.openxmlformats.org/officeDocument/2006/relationships/slideLayout" Target="../slideLayouts/slideLayout90.xml"/><Relationship Id="rId42" Type="http://schemas.openxmlformats.org/officeDocument/2006/relationships/slideLayout" Target="../slideLayouts/slideLayout98.xml"/><Relationship Id="rId47" Type="http://schemas.openxmlformats.org/officeDocument/2006/relationships/slideLayout" Target="../slideLayouts/slideLayout103.xml"/><Relationship Id="rId50" Type="http://schemas.openxmlformats.org/officeDocument/2006/relationships/slideLayout" Target="../slideLayouts/slideLayout106.xml"/><Relationship Id="rId55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slideLayout" Target="../slideLayouts/slideLayout88.xml"/><Relationship Id="rId37" Type="http://schemas.openxmlformats.org/officeDocument/2006/relationships/slideLayout" Target="../slideLayouts/slideLayout93.xml"/><Relationship Id="rId40" Type="http://schemas.openxmlformats.org/officeDocument/2006/relationships/slideLayout" Target="../slideLayouts/slideLayout96.xml"/><Relationship Id="rId45" Type="http://schemas.openxmlformats.org/officeDocument/2006/relationships/slideLayout" Target="../slideLayouts/slideLayout101.xml"/><Relationship Id="rId53" Type="http://schemas.openxmlformats.org/officeDocument/2006/relationships/slideLayout" Target="../slideLayouts/slideLayout109.xml"/><Relationship Id="rId58" Type="http://schemas.openxmlformats.org/officeDocument/2006/relationships/theme" Target="../theme/theme3.xml"/><Relationship Id="rId5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6.xml"/><Relationship Id="rId35" Type="http://schemas.openxmlformats.org/officeDocument/2006/relationships/slideLayout" Target="../slideLayouts/slideLayout91.xml"/><Relationship Id="rId43" Type="http://schemas.openxmlformats.org/officeDocument/2006/relationships/slideLayout" Target="../slideLayouts/slideLayout99.xml"/><Relationship Id="rId48" Type="http://schemas.openxmlformats.org/officeDocument/2006/relationships/slideLayout" Target="../slideLayouts/slideLayout104.xml"/><Relationship Id="rId56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64.xml"/><Relationship Id="rId51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slideLayout" Target="../slideLayouts/slideLayout89.xml"/><Relationship Id="rId38" Type="http://schemas.openxmlformats.org/officeDocument/2006/relationships/slideLayout" Target="../slideLayouts/slideLayout94.xml"/><Relationship Id="rId46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76.xml"/><Relationship Id="rId41" Type="http://schemas.openxmlformats.org/officeDocument/2006/relationships/slideLayout" Target="../slideLayouts/slideLayout97.xml"/><Relationship Id="rId54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36" Type="http://schemas.openxmlformats.org/officeDocument/2006/relationships/slideLayout" Target="../slideLayouts/slideLayout92.xml"/><Relationship Id="rId49" Type="http://schemas.openxmlformats.org/officeDocument/2006/relationships/slideLayout" Target="../slideLayouts/slideLayout105.xml"/><Relationship Id="rId57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66.xml"/><Relationship Id="rId31" Type="http://schemas.openxmlformats.org/officeDocument/2006/relationships/slideLayout" Target="../slideLayouts/slideLayout87.xml"/><Relationship Id="rId44" Type="http://schemas.openxmlformats.org/officeDocument/2006/relationships/slideLayout" Target="../slideLayouts/slideLayout100.xml"/><Relationship Id="rId52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874875591,&quot;Placement&quot;:&quot;Footer&quot;,&quot;Top&quot;:387.034332,&quot;Left&quot;:320.6956,&quot;SlideWidth&quot;:720,&quot;SlideHeight&quot;:405}">
            <a:extLst>
              <a:ext uri="{FF2B5EF4-FFF2-40B4-BE49-F238E27FC236}">
                <a16:creationId xmlns:a16="http://schemas.microsoft.com/office/drawing/2014/main" id="{4D91DAB0-4BF9-600C-9A7C-167BC6F695A5}"/>
              </a:ext>
            </a:extLst>
          </p:cNvPr>
          <p:cNvSpPr txBox="1"/>
          <p:nvPr userDrawn="1"/>
        </p:nvSpPr>
        <p:spPr>
          <a:xfrm>
            <a:off x="4072834" y="4915336"/>
            <a:ext cx="998332" cy="228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 anchorCtr="1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Nokia internal use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26" r:id="rId2"/>
    <p:sldLayoutId id="2147483776" r:id="rId3"/>
    <p:sldLayoutId id="2147483778" r:id="rId4"/>
    <p:sldLayoutId id="2147483779" r:id="rId5"/>
    <p:sldLayoutId id="2147483780" r:id="rId6"/>
    <p:sldLayoutId id="2147483781" r:id="rId7"/>
    <p:sldLayoutId id="2147483777" r:id="rId8"/>
    <p:sldLayoutId id="2147483796" r:id="rId9"/>
    <p:sldLayoutId id="2147483763" r:id="rId10"/>
    <p:sldLayoutId id="2147483794" r:id="rId11"/>
    <p:sldLayoutId id="2147483775" r:id="rId12"/>
    <p:sldLayoutId id="2147483795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  <p:sldLayoutId id="2147483822" r:id="rId20"/>
    <p:sldLayoutId id="2147483823" r:id="rId21"/>
    <p:sldLayoutId id="2147483824" r:id="rId22"/>
    <p:sldLayoutId id="2147483753" r:id="rId23"/>
    <p:sldLayoutId id="2147483757" r:id="rId24"/>
    <p:sldLayoutId id="2147483758" r:id="rId25"/>
    <p:sldLayoutId id="2147483815" r:id="rId26"/>
    <p:sldLayoutId id="2147483760" r:id="rId27"/>
    <p:sldLayoutId id="2147483761" r:id="rId28"/>
    <p:sldLayoutId id="2147483762" r:id="rId29"/>
    <p:sldLayoutId id="2147483774" r:id="rId30"/>
    <p:sldLayoutId id="2147483755" r:id="rId31"/>
    <p:sldLayoutId id="2147483756" r:id="rId32"/>
    <p:sldLayoutId id="2147483793" r:id="rId33"/>
    <p:sldLayoutId id="2147483814" r:id="rId34"/>
    <p:sldLayoutId id="2147483751" r:id="rId35"/>
    <p:sldLayoutId id="2147483746" r:id="rId36"/>
    <p:sldLayoutId id="2147483791" r:id="rId37"/>
    <p:sldLayoutId id="2147483749" r:id="rId38"/>
    <p:sldLayoutId id="2147483747" r:id="rId39"/>
    <p:sldLayoutId id="2147483748" r:id="rId40"/>
    <p:sldLayoutId id="2147483750" r:id="rId41"/>
    <p:sldLayoutId id="2147483772" r:id="rId42"/>
    <p:sldLayoutId id="2147483677" r:id="rId43"/>
    <p:sldLayoutId id="2147483792" r:id="rId44"/>
    <p:sldLayoutId id="2147483833" r:id="rId45"/>
    <p:sldLayoutId id="2147483769" r:id="rId46"/>
    <p:sldLayoutId id="2147483773" r:id="rId47"/>
    <p:sldLayoutId id="2147483771" r:id="rId48"/>
    <p:sldLayoutId id="2147483679" r:id="rId4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14DA2D9-3351-40A0-93E3-CF164242475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11" imgW="473" imgH="476" progId="TCLayout.ActiveDocument.1">
                  <p:embed/>
                </p:oleObj>
              </mc:Choice>
              <mc:Fallback>
                <p:oleObj name="think-cell Slide" r:id="rId11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14DA2D9-3351-40A0-93E3-CF16424247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7D0E1A0-C19A-4DB8-BA1F-3D71830D1A93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2021 Nokia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1D57DB-1EB7-4DFA-9100-436A5457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GB"/>
              <a:t>Environmental Sustainability Research Agenda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5FB64-385A-4093-B8B2-2F00FF97827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7226" y="4651000"/>
            <a:ext cx="1008112" cy="424363"/>
          </a:xfrm>
          <a:prstGeom prst="rect">
            <a:avLst/>
          </a:prstGeom>
        </p:spPr>
      </p:pic>
      <p:sp>
        <p:nvSpPr>
          <p:cNvPr id="3" name="MSIPCMContentMarking" descr="{&quot;HashCode&quot;:874875591,&quot;Placement&quot;:&quot;Footer&quot;,&quot;Top&quot;:387.034332,&quot;Left&quot;:320.6956,&quot;SlideWidth&quot;:720,&quot;SlideHeight&quot;:405}">
            <a:extLst>
              <a:ext uri="{FF2B5EF4-FFF2-40B4-BE49-F238E27FC236}">
                <a16:creationId xmlns:a16="http://schemas.microsoft.com/office/drawing/2014/main" id="{25A1876B-77FB-4DDD-B982-69AD65148C18}"/>
              </a:ext>
            </a:extLst>
          </p:cNvPr>
          <p:cNvSpPr txBox="1"/>
          <p:nvPr userDrawn="1"/>
        </p:nvSpPr>
        <p:spPr>
          <a:xfrm>
            <a:off x="4072834" y="4915336"/>
            <a:ext cx="998332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800">
                <a:solidFill>
                  <a:srgbClr val="000000"/>
                </a:solidFill>
                <a:latin typeface="Calibri" panose="020F0502020204030204" pitchFamily="34" charset="0"/>
              </a:rPr>
              <a:t>Nokia internal use</a:t>
            </a:r>
            <a:endParaRPr lang="en-GB" sz="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1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49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  <p:sldLayoutId id="2147483860" r:id="rId18"/>
    <p:sldLayoutId id="2147483861" r:id="rId19"/>
    <p:sldLayoutId id="2147483862" r:id="rId20"/>
    <p:sldLayoutId id="2147483863" r:id="rId21"/>
    <p:sldLayoutId id="2147483864" r:id="rId22"/>
    <p:sldLayoutId id="2147483865" r:id="rId23"/>
    <p:sldLayoutId id="2147483866" r:id="rId24"/>
    <p:sldLayoutId id="2147483867" r:id="rId25"/>
    <p:sldLayoutId id="2147483868" r:id="rId26"/>
    <p:sldLayoutId id="2147483869" r:id="rId27"/>
    <p:sldLayoutId id="2147483870" r:id="rId28"/>
    <p:sldLayoutId id="2147483871" r:id="rId29"/>
    <p:sldLayoutId id="2147483872" r:id="rId30"/>
    <p:sldLayoutId id="2147483873" r:id="rId31"/>
    <p:sldLayoutId id="2147483874" r:id="rId32"/>
    <p:sldLayoutId id="2147483875" r:id="rId33"/>
    <p:sldLayoutId id="2147483876" r:id="rId34"/>
    <p:sldLayoutId id="2147483877" r:id="rId35"/>
    <p:sldLayoutId id="2147483878" r:id="rId36"/>
    <p:sldLayoutId id="2147483879" r:id="rId37"/>
    <p:sldLayoutId id="2147483880" r:id="rId38"/>
    <p:sldLayoutId id="2147483881" r:id="rId39"/>
    <p:sldLayoutId id="2147483882" r:id="rId40"/>
    <p:sldLayoutId id="2147483883" r:id="rId41"/>
    <p:sldLayoutId id="2147483884" r:id="rId42"/>
    <p:sldLayoutId id="2147483885" r:id="rId43"/>
    <p:sldLayoutId id="2147483886" r:id="rId44"/>
    <p:sldLayoutId id="2147483887" r:id="rId45"/>
    <p:sldLayoutId id="2147483888" r:id="rId46"/>
    <p:sldLayoutId id="2147483889" r:id="rId47"/>
    <p:sldLayoutId id="2147483890" r:id="rId48"/>
    <p:sldLayoutId id="2147483891" r:id="rId49"/>
    <p:sldLayoutId id="2147483892" r:id="rId50"/>
    <p:sldLayoutId id="2147483893" r:id="rId51"/>
    <p:sldLayoutId id="2147483894" r:id="rId52"/>
    <p:sldLayoutId id="2147483895" r:id="rId53"/>
    <p:sldLayoutId id="2147483896" r:id="rId54"/>
    <p:sldLayoutId id="2147483897" r:id="rId55"/>
    <p:sldLayoutId id="2147483898" r:id="rId56"/>
    <p:sldLayoutId id="2147483899" r:id="rId5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5D0F7F-B888-43F7-B1A2-65EC0D9BA9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816868"/>
            <a:ext cx="8308800" cy="193291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Internet Handprint &amp;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Earth Systems Science</a:t>
            </a:r>
          </a:p>
          <a:p>
            <a:pPr algn="ctr"/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- a research outlook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DB97879-6813-4366-814D-228F1437D353}"/>
              </a:ext>
            </a:extLst>
          </p:cNvPr>
          <p:cNvSpPr txBox="1">
            <a:spLocks/>
          </p:cNvSpPr>
          <p:nvPr/>
        </p:nvSpPr>
        <p:spPr>
          <a:xfrm>
            <a:off x="1069958" y="3344061"/>
            <a:ext cx="6995183" cy="127397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bg1"/>
                </a:solidFill>
                <a:latin typeface="Nokia Pure Headline Light" panose="020B0304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IETF 117 – “Sustainable Networking” Side Meeting</a:t>
            </a:r>
          </a:p>
          <a:p>
            <a:pPr algn="ctr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24 July 2023 – San Francisco</a:t>
            </a:r>
          </a:p>
          <a:p>
            <a:pPr algn="ctr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Ali Rezaki, Nokia</a:t>
            </a:r>
          </a:p>
        </p:txBody>
      </p:sp>
    </p:spTree>
    <p:extLst>
      <p:ext uri="{BB962C8B-B14F-4D97-AF65-F5344CB8AC3E}">
        <p14:creationId xmlns:p14="http://schemas.microsoft.com/office/powerpoint/2010/main" val="25878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16599-050C-A1A7-463F-D51039F09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55716" y="4889292"/>
            <a:ext cx="2880000" cy="122400"/>
          </a:xfrm>
        </p:spPr>
        <p:txBody>
          <a:bodyPr/>
          <a:lstStyle/>
          <a:p>
            <a:pPr algn="ctr"/>
            <a:r>
              <a:rPr lang="en-GB" dirty="0"/>
              <a:t>Public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B002E1B-EED8-F579-A54A-CC1D0B2A2E89}"/>
              </a:ext>
            </a:extLst>
          </p:cNvPr>
          <p:cNvGrpSpPr/>
          <p:nvPr/>
        </p:nvGrpSpPr>
        <p:grpSpPr>
          <a:xfrm>
            <a:off x="73893" y="1385674"/>
            <a:ext cx="1976888" cy="1995932"/>
            <a:chOff x="433712" y="1407349"/>
            <a:chExt cx="1976888" cy="199593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97CEDC6-63DA-7EB0-CAD6-541F981987C1}"/>
                </a:ext>
              </a:extLst>
            </p:cNvPr>
            <p:cNvSpPr/>
            <p:nvPr/>
          </p:nvSpPr>
          <p:spPr>
            <a:xfrm>
              <a:off x="433712" y="1407349"/>
              <a:ext cx="1976888" cy="199593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3154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F5CA327-5ECC-9B05-EFF0-7953488DBCF7}"/>
                </a:ext>
              </a:extLst>
            </p:cNvPr>
            <p:cNvSpPr/>
            <p:nvPr/>
          </p:nvSpPr>
          <p:spPr>
            <a:xfrm>
              <a:off x="495113" y="1609949"/>
              <a:ext cx="1897086" cy="954107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 defTabSz="685800">
                <a:defRPr/>
              </a:pPr>
              <a:r>
                <a:rPr lang="en-US" sz="2000" dirty="0">
                  <a:solidFill>
                    <a:srgbClr val="FFFFFF"/>
                  </a:solidFill>
                  <a:latin typeface="Nokia Pure Headline Ultra Light" panose="020B0204020202020204" pitchFamily="34" charset="0"/>
                </a:rPr>
                <a:t>Holistic environmental impact research</a:t>
              </a:r>
              <a:endParaRPr lang="en-GB" sz="2000" dirty="0">
                <a:solidFill>
                  <a:srgbClr val="FFFFFF"/>
                </a:solidFill>
                <a:latin typeface="Nokia Pure Headline Ultra Light" panose="020B0204020202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5DD6923-FC30-F31F-5964-616199E6BB77}"/>
                </a:ext>
              </a:extLst>
            </p:cNvPr>
            <p:cNvGrpSpPr/>
            <p:nvPr/>
          </p:nvGrpSpPr>
          <p:grpSpPr>
            <a:xfrm>
              <a:off x="1010051" y="2550128"/>
              <a:ext cx="824210" cy="698580"/>
              <a:chOff x="2606196" y="1232164"/>
              <a:chExt cx="3650305" cy="335523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5200C3E-2D6E-2597-851C-6515F57CCF06}"/>
                  </a:ext>
                </a:extLst>
              </p:cNvPr>
              <p:cNvGrpSpPr/>
              <p:nvPr/>
            </p:nvGrpSpPr>
            <p:grpSpPr>
              <a:xfrm>
                <a:off x="2606196" y="1232164"/>
                <a:ext cx="3650305" cy="3355232"/>
                <a:chOff x="2424616" y="1232164"/>
                <a:chExt cx="3650305" cy="3355232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109B6A3-1ABB-B0E0-2DC3-D2316D56376D}"/>
                    </a:ext>
                  </a:extLst>
                </p:cNvPr>
                <p:cNvSpPr/>
                <p:nvPr/>
              </p:nvSpPr>
              <p:spPr>
                <a:xfrm>
                  <a:off x="3262006" y="1232164"/>
                  <a:ext cx="2010383" cy="2010383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Aft>
                      <a:spcPts val="300"/>
                    </a:spcAft>
                    <a:buSzPct val="100000"/>
                  </a:pPr>
                  <a:endParaRPr lang="en-FI" sz="1200">
                    <a:ln>
                      <a:solidFill>
                        <a:schemeClr val="accent3"/>
                      </a:solidFill>
                    </a:ln>
                    <a:noFill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95E928A-4515-D559-367D-4D4CE8001CC3}"/>
                    </a:ext>
                  </a:extLst>
                </p:cNvPr>
                <p:cNvSpPr/>
                <p:nvPr/>
              </p:nvSpPr>
              <p:spPr>
                <a:xfrm>
                  <a:off x="4064538" y="2512973"/>
                  <a:ext cx="2010383" cy="2010383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Aft>
                      <a:spcPts val="300"/>
                    </a:spcAft>
                    <a:buSzPct val="100000"/>
                  </a:pPr>
                  <a:endParaRPr lang="en-FI" sz="1200">
                    <a:ln>
                      <a:solidFill>
                        <a:schemeClr val="accent3"/>
                      </a:solidFill>
                    </a:ln>
                    <a:noFill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F7117BF-725F-0103-43E2-3409983F1DEA}"/>
                    </a:ext>
                  </a:extLst>
                </p:cNvPr>
                <p:cNvSpPr/>
                <p:nvPr/>
              </p:nvSpPr>
              <p:spPr>
                <a:xfrm>
                  <a:off x="2424616" y="2577013"/>
                  <a:ext cx="2010383" cy="2010383"/>
                </a:xfrm>
                <a:prstGeom prst="ellipse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Aft>
                      <a:spcPts val="300"/>
                    </a:spcAft>
                    <a:buSzPct val="100000"/>
                  </a:pPr>
                  <a:endParaRPr lang="en-FI" sz="1200">
                    <a:ln>
                      <a:solidFill>
                        <a:schemeClr val="accent3"/>
                      </a:solidFill>
                    </a:ln>
                    <a:noFill/>
                  </a:endParaRPr>
                </a:p>
              </p:txBody>
            </p:sp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E4E8FFA6-19C4-EC47-0968-922622A56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04192" y="2997386"/>
                <a:ext cx="1189799" cy="1189799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8F329FC-8F7A-729B-CCE0-8DD38BBA3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7619" y="1438862"/>
                <a:ext cx="1189800" cy="11898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1FAAB4B8-90EA-509F-A22F-A71C13BA21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1419" y="2989249"/>
                <a:ext cx="1185909" cy="1185909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AFF9D7-437F-AF09-C76A-5E661E80700A}"/>
              </a:ext>
            </a:extLst>
          </p:cNvPr>
          <p:cNvGrpSpPr/>
          <p:nvPr/>
        </p:nvGrpSpPr>
        <p:grpSpPr>
          <a:xfrm>
            <a:off x="4565206" y="1385674"/>
            <a:ext cx="2061228" cy="1995932"/>
            <a:chOff x="3476070" y="1491902"/>
            <a:chExt cx="2061228" cy="199593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6D45C7-9420-8319-B730-275F34C0398D}"/>
                </a:ext>
              </a:extLst>
            </p:cNvPr>
            <p:cNvSpPr/>
            <p:nvPr/>
          </p:nvSpPr>
          <p:spPr>
            <a:xfrm>
              <a:off x="3476070" y="1491902"/>
              <a:ext cx="2034679" cy="199593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3154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FFB5B62-70D6-4367-79D8-622B840D259A}"/>
                </a:ext>
              </a:extLst>
            </p:cNvPr>
            <p:cNvSpPr/>
            <p:nvPr/>
          </p:nvSpPr>
          <p:spPr>
            <a:xfrm>
              <a:off x="3640212" y="1675321"/>
              <a:ext cx="1897086" cy="954107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kia Pure Headline Ultra Light" panose="020B0204020202020204" pitchFamily="34" charset="0"/>
                  <a:ea typeface="+mn-ea"/>
                  <a:cs typeface="+mn-cs"/>
                </a:rPr>
                <a:t>Mitigation</a:t>
              </a:r>
              <a:br>
                <a:rPr kumimoji="0" lang="en-GB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kia Pure Headline Ultra Light" panose="020B0204020202020204" pitchFamily="34" charset="0"/>
                  <a:ea typeface="+mn-ea"/>
                  <a:cs typeface="+mn-cs"/>
                </a:rPr>
              </a:br>
              <a:endParaRPr kumimoji="0" lang="en-GB" sz="1700" b="0" i="0" u="none" strike="sng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36A4388-EE3E-F613-A178-8F6CBA6E9BC4}"/>
                </a:ext>
              </a:extLst>
            </p:cNvPr>
            <p:cNvGrpSpPr/>
            <p:nvPr/>
          </p:nvGrpSpPr>
          <p:grpSpPr>
            <a:xfrm>
              <a:off x="4121611" y="2312594"/>
              <a:ext cx="743595" cy="751991"/>
              <a:chOff x="3964541" y="1960991"/>
              <a:chExt cx="1214917" cy="1221517"/>
            </a:xfrm>
          </p:grpSpPr>
          <p:sp>
            <p:nvSpPr>
              <p:cNvPr id="42" name="Arrow: Circular 41">
                <a:extLst>
                  <a:ext uri="{FF2B5EF4-FFF2-40B4-BE49-F238E27FC236}">
                    <a16:creationId xmlns:a16="http://schemas.microsoft.com/office/drawing/2014/main" id="{3C5858DD-52E2-8AF3-E0B8-0627A779D61E}"/>
                  </a:ext>
                </a:extLst>
              </p:cNvPr>
              <p:cNvSpPr/>
              <p:nvPr/>
            </p:nvSpPr>
            <p:spPr>
              <a:xfrm>
                <a:off x="3995500" y="1966680"/>
                <a:ext cx="1183958" cy="1183958"/>
              </a:xfrm>
              <a:prstGeom prst="circularArrow">
                <a:avLst>
                  <a:gd name="adj1" fmla="val 5085"/>
                  <a:gd name="adj2" fmla="val 327528"/>
                  <a:gd name="adj3" fmla="val 1472472"/>
                  <a:gd name="adj4" fmla="val 16199432"/>
                  <a:gd name="adj5" fmla="val 5932"/>
                </a:avLst>
              </a:prstGeom>
              <a:solidFill>
                <a:schemeClr val="accent3"/>
              </a:solidFill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Arrow: Circular 42">
                <a:extLst>
                  <a:ext uri="{FF2B5EF4-FFF2-40B4-BE49-F238E27FC236}">
                    <a16:creationId xmlns:a16="http://schemas.microsoft.com/office/drawing/2014/main" id="{C6FCAD9E-D774-7B95-D044-C7D6263EA86F}"/>
                  </a:ext>
                </a:extLst>
              </p:cNvPr>
              <p:cNvSpPr/>
              <p:nvPr/>
            </p:nvSpPr>
            <p:spPr>
              <a:xfrm>
                <a:off x="3986326" y="1998550"/>
                <a:ext cx="1183958" cy="1183958"/>
              </a:xfrm>
              <a:prstGeom prst="circularArrow">
                <a:avLst>
                  <a:gd name="adj1" fmla="val 5085"/>
                  <a:gd name="adj2" fmla="val 327528"/>
                  <a:gd name="adj3" fmla="val 8671970"/>
                  <a:gd name="adj4" fmla="val 1800502"/>
                  <a:gd name="adj5" fmla="val 593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44" name="Arrow: Circular 43">
                <a:extLst>
                  <a:ext uri="{FF2B5EF4-FFF2-40B4-BE49-F238E27FC236}">
                    <a16:creationId xmlns:a16="http://schemas.microsoft.com/office/drawing/2014/main" id="{53994113-2D40-88E1-45B4-74A9BC185D06}"/>
                  </a:ext>
                </a:extLst>
              </p:cNvPr>
              <p:cNvSpPr/>
              <p:nvPr/>
            </p:nvSpPr>
            <p:spPr>
              <a:xfrm>
                <a:off x="3964541" y="1960991"/>
                <a:ext cx="1183958" cy="1183958"/>
              </a:xfrm>
              <a:prstGeom prst="circularArrow">
                <a:avLst>
                  <a:gd name="adj1" fmla="val 5085"/>
                  <a:gd name="adj2" fmla="val 327528"/>
                  <a:gd name="adj3" fmla="val 15873039"/>
                  <a:gd name="adj4" fmla="val 9000000"/>
                  <a:gd name="adj5" fmla="val 593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E9E5E4-4273-FA44-0C2D-34370B60C03C}"/>
              </a:ext>
            </a:extLst>
          </p:cNvPr>
          <p:cNvGrpSpPr/>
          <p:nvPr/>
        </p:nvGrpSpPr>
        <p:grpSpPr>
          <a:xfrm>
            <a:off x="2283631" y="1386216"/>
            <a:ext cx="2048725" cy="1994849"/>
            <a:chOff x="6661563" y="1415043"/>
            <a:chExt cx="2048725" cy="199484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3E11027-02E2-C0DC-6615-5F020542F1C2}"/>
                </a:ext>
              </a:extLst>
            </p:cNvPr>
            <p:cNvSpPr/>
            <p:nvPr/>
          </p:nvSpPr>
          <p:spPr>
            <a:xfrm>
              <a:off x="6661563" y="1415043"/>
              <a:ext cx="1987324" cy="199484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3154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47EB0AC-69A8-0BDE-5D21-127A594EEB21}"/>
                </a:ext>
              </a:extLst>
            </p:cNvPr>
            <p:cNvSpPr/>
            <p:nvPr/>
          </p:nvSpPr>
          <p:spPr>
            <a:xfrm>
              <a:off x="6813202" y="1617643"/>
              <a:ext cx="1897086" cy="954107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i-FI" sz="2000" b="0" i="0" u="non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kia Pure Headline Ultra Light" panose="020B0204020202020204" pitchFamily="34" charset="0"/>
                  <a:ea typeface="+mn-ea"/>
                  <a:cs typeface="+mn-cs"/>
                </a:rPr>
                <a:t>Data-</a:t>
              </a:r>
              <a:r>
                <a:rPr kumimoji="0" lang="fi-FI" sz="2000" b="0" i="0" u="non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kia Pure Headline Ultra Light" panose="020B0204020202020204" pitchFamily="34" charset="0"/>
                  <a:ea typeface="+mn-ea"/>
                  <a:cs typeface="+mn-cs"/>
                </a:rPr>
                <a:t>driven</a:t>
              </a:r>
              <a:r>
                <a:rPr kumimoji="0" lang="fi-FI" sz="2000" b="0" i="0" u="non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kia Pure Headline Ultra Light" panose="020B0204020202020204" pitchFamily="34" charset="0"/>
                  <a:ea typeface="+mn-ea"/>
                  <a:cs typeface="+mn-cs"/>
                </a:rPr>
                <a:t> </a:t>
              </a:r>
              <a:r>
                <a:rPr kumimoji="0" lang="fi-FI" sz="2000" b="0" i="0" u="non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kia Pure Headline Ultra Light" panose="020B0204020202020204" pitchFamily="34" charset="0"/>
                  <a:ea typeface="+mn-ea"/>
                  <a:cs typeface="+mn-cs"/>
                </a:rPr>
                <a:t>methodology</a:t>
              </a:r>
              <a:r>
                <a:rPr kumimoji="0" lang="fi-FI" sz="2000" b="0" i="0" u="non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kia Pure Headline Ultra Light" panose="020B0204020202020204" pitchFamily="34" charset="0"/>
                  <a:ea typeface="+mn-ea"/>
                  <a:cs typeface="+mn-cs"/>
                </a:rPr>
                <a:t> (ESS)</a:t>
              </a:r>
              <a:endParaRPr kumimoji="0" lang="en-GB" sz="2000" b="0" i="0" u="non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48" name="Graphic 47" descr="Bar chart with solid fill">
              <a:extLst>
                <a:ext uri="{FF2B5EF4-FFF2-40B4-BE49-F238E27FC236}">
                  <a16:creationId xmlns:a16="http://schemas.microsoft.com/office/drawing/2014/main" id="{2F2744CA-6154-2880-DF7F-09C9A5328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32632" y="2620710"/>
              <a:ext cx="734032" cy="734032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A98BC0F-58B0-F0D6-FA52-68C0297B9171}"/>
              </a:ext>
            </a:extLst>
          </p:cNvPr>
          <p:cNvGrpSpPr/>
          <p:nvPr/>
        </p:nvGrpSpPr>
        <p:grpSpPr>
          <a:xfrm>
            <a:off x="6859283" y="1385674"/>
            <a:ext cx="2040406" cy="1995932"/>
            <a:chOff x="5168376" y="3012193"/>
            <a:chExt cx="2040406" cy="199593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4DC63C3-3FF1-CB83-2A42-E303C924F4D9}"/>
                </a:ext>
              </a:extLst>
            </p:cNvPr>
            <p:cNvSpPr/>
            <p:nvPr/>
          </p:nvSpPr>
          <p:spPr>
            <a:xfrm>
              <a:off x="5168376" y="3012193"/>
              <a:ext cx="2034679" cy="199593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 anchorCtr="0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3154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461EA26-FC81-7A95-9ABA-03C70C2EDE17}"/>
                </a:ext>
              </a:extLst>
            </p:cNvPr>
            <p:cNvSpPr/>
            <p:nvPr/>
          </p:nvSpPr>
          <p:spPr>
            <a:xfrm>
              <a:off x="5311696" y="3268447"/>
              <a:ext cx="1897086" cy="954107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kia Pure Headline Ultra Light" panose="020B0204020202020204" pitchFamily="34" charset="0"/>
                  <a:ea typeface="+mn-ea"/>
                  <a:cs typeface="+mn-cs"/>
                </a:rPr>
                <a:t>Adaptation</a:t>
              </a:r>
              <a:br>
                <a:rPr kumimoji="0" lang="en-GB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kia Pure Headline Ultra Light" panose="020B0204020202020204" pitchFamily="34" charset="0"/>
                  <a:ea typeface="+mn-ea"/>
                  <a:cs typeface="+mn-cs"/>
                </a:rPr>
              </a:br>
              <a:endParaRPr kumimoji="0" lang="en-GB" sz="1700" b="0" i="0" u="none" strike="sng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kia Pure Headline Ultra Light" panose="020B02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56" name="Graphic 55" descr="Bonsai with solid fill">
              <a:extLst>
                <a:ext uri="{FF2B5EF4-FFF2-40B4-BE49-F238E27FC236}">
                  <a16:creationId xmlns:a16="http://schemas.microsoft.com/office/drawing/2014/main" id="{D2E5E29B-7AFC-A04E-C22B-3E8896A8F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68239" y="4047404"/>
              <a:ext cx="628915" cy="628915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B89BA76-25A8-82CE-9FAC-FE8B72EC9A8D}"/>
              </a:ext>
            </a:extLst>
          </p:cNvPr>
          <p:cNvSpPr txBox="1"/>
          <p:nvPr/>
        </p:nvSpPr>
        <p:spPr>
          <a:xfrm>
            <a:off x="362858" y="3781985"/>
            <a:ext cx="1480457" cy="7982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Climate change</a:t>
            </a:r>
          </a:p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lang="en-US" sz="1200" dirty="0">
                <a:solidFill>
                  <a:schemeClr val="bg1"/>
                </a:solidFill>
                <a:latin typeface="Nokia Pure Text Light"/>
              </a:rPr>
              <a:t>Biodiversity loss</a:t>
            </a:r>
          </a:p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Geodiversity loss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3BDAC6-503A-1A51-2C4C-3B9C1B3E2B1B}"/>
              </a:ext>
            </a:extLst>
          </p:cNvPr>
          <p:cNvSpPr txBox="1"/>
          <p:nvPr/>
        </p:nvSpPr>
        <p:spPr>
          <a:xfrm>
            <a:off x="2474681" y="3781985"/>
            <a:ext cx="1669148" cy="7982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Standardized metrics, measurement &amp; assessment methods,</a:t>
            </a:r>
          </a:p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lang="en-US" sz="1200" dirty="0">
                <a:solidFill>
                  <a:schemeClr val="bg1"/>
                </a:solidFill>
                <a:latin typeface="Nokia Pure Text Light"/>
              </a:rPr>
              <a:t>modelling &amp; simulations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FCAFEF-E24D-3454-E011-5ED85BB9B273}"/>
              </a:ext>
            </a:extLst>
          </p:cNvPr>
          <p:cNvSpPr txBox="1"/>
          <p:nvPr/>
        </p:nvSpPr>
        <p:spPr>
          <a:xfrm>
            <a:off x="4801831" y="3781985"/>
            <a:ext cx="1669148" cy="7982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lang="en-US" sz="1200" dirty="0">
                <a:solidFill>
                  <a:schemeClr val="bg1"/>
                </a:solidFill>
                <a:latin typeface="Nokia Pure Text Light"/>
              </a:rPr>
              <a:t>Internet as enabler for all sectors to:</a:t>
            </a:r>
          </a:p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Reduce, Reuse,</a:t>
            </a:r>
          </a:p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Refurbish, Recycle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0B0EE3-4AFE-8059-11B5-8D86E7F7C585}"/>
              </a:ext>
            </a:extLst>
          </p:cNvPr>
          <p:cNvSpPr txBox="1"/>
          <p:nvPr/>
        </p:nvSpPr>
        <p:spPr>
          <a:xfrm>
            <a:off x="7111994" y="3781985"/>
            <a:ext cx="1669148" cy="7982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Build resilience through </a:t>
            </a:r>
            <a:r>
              <a:rPr lang="en-US" sz="1200" dirty="0">
                <a:solidFill>
                  <a:schemeClr val="bg1"/>
                </a:solidFill>
                <a:latin typeface="Nokia Pure Text Light"/>
              </a:rPr>
              <a:t>ICTs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E678B1-E323-00D3-3BC9-9CA6B168680F}"/>
              </a:ext>
            </a:extLst>
          </p:cNvPr>
          <p:cNvSpPr txBox="1">
            <a:spLocks/>
          </p:cNvSpPr>
          <p:nvPr/>
        </p:nvSpPr>
        <p:spPr>
          <a:xfrm>
            <a:off x="472342" y="628168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Key Take aways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Placeholder 1">
            <a:extLst>
              <a:ext uri="{FF2B5EF4-FFF2-40B4-BE49-F238E27FC236}">
                <a16:creationId xmlns:a16="http://schemas.microsoft.com/office/drawing/2014/main" id="{8383A92E-3B9F-4C10-ACD9-BCA7975D0B80}"/>
              </a:ext>
            </a:extLst>
          </p:cNvPr>
          <p:cNvSpPr txBox="1">
            <a:spLocks/>
          </p:cNvSpPr>
          <p:nvPr/>
        </p:nvSpPr>
        <p:spPr>
          <a:xfrm>
            <a:off x="5935393" y="525894"/>
            <a:ext cx="2511296" cy="5960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8670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EBA1A2-2DC7-918A-0F04-BE8DD88D9A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688" y="2447532"/>
            <a:ext cx="8403671" cy="5960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There are disadvantaged, excluded populations worldwide!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16599-050C-A1A7-463F-D51039F09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10203" y="4889292"/>
            <a:ext cx="2880000" cy="122400"/>
          </a:xfrm>
        </p:spPr>
        <p:txBody>
          <a:bodyPr/>
          <a:lstStyle/>
          <a:p>
            <a:pPr algn="ctr"/>
            <a:r>
              <a:rPr lang="en-GB" dirty="0"/>
              <a:t>Public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E8D9A90-101D-9F7D-98E7-4478D0A2CE06}"/>
              </a:ext>
            </a:extLst>
          </p:cNvPr>
          <p:cNvSpPr txBox="1">
            <a:spLocks/>
          </p:cNvSpPr>
          <p:nvPr/>
        </p:nvSpPr>
        <p:spPr>
          <a:xfrm>
            <a:off x="480688" y="1537532"/>
            <a:ext cx="8403671" cy="59601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bg1"/>
                </a:solidFill>
                <a:latin typeface="Nokia Pure Headline Light" panose="020B0304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 are experiencing an environmental emergency today!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0424E92-3CE2-DF16-35F2-B0B184FB23F7}"/>
              </a:ext>
            </a:extLst>
          </p:cNvPr>
          <p:cNvSpPr txBox="1">
            <a:spLocks/>
          </p:cNvSpPr>
          <p:nvPr/>
        </p:nvSpPr>
        <p:spPr>
          <a:xfrm>
            <a:off x="482913" y="628168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Sustainability: the global context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3FC8044-C2CB-517E-EC5C-6D1E85A1698E}"/>
              </a:ext>
            </a:extLst>
          </p:cNvPr>
          <p:cNvSpPr txBox="1">
            <a:spLocks/>
          </p:cNvSpPr>
          <p:nvPr/>
        </p:nvSpPr>
        <p:spPr>
          <a:xfrm>
            <a:off x="480688" y="3321244"/>
            <a:ext cx="8403671" cy="59601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bg1"/>
                </a:solidFill>
                <a:latin typeface="Nokia Pure Headline Light" panose="020B0304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Businesses, especially SMEs, are squeezed between sustainability/net-zero targets and achieving growth!</a:t>
            </a:r>
          </a:p>
        </p:txBody>
      </p:sp>
    </p:spTree>
    <p:extLst>
      <p:ext uri="{BB962C8B-B14F-4D97-AF65-F5344CB8AC3E}">
        <p14:creationId xmlns:p14="http://schemas.microsoft.com/office/powerpoint/2010/main" val="39178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16599-050C-A1A7-463F-D51039F09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10203" y="4889292"/>
            <a:ext cx="2880000" cy="122400"/>
          </a:xfrm>
        </p:spPr>
        <p:txBody>
          <a:bodyPr/>
          <a:lstStyle/>
          <a:p>
            <a:pPr algn="ctr"/>
            <a:r>
              <a:rPr lang="en-GB" dirty="0"/>
              <a:t>Public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D77AF-FF4E-D54F-BC41-7A2B69824C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0767" y="971507"/>
            <a:ext cx="7415803" cy="9508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Human – nature, human – human disconnect: inability to link actions with their impact to others – broken environmental and societal feedback loops!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4ABA4C3-A0EA-0091-06E1-913272C27CED}"/>
              </a:ext>
            </a:extLst>
          </p:cNvPr>
          <p:cNvSpPr txBox="1">
            <a:spLocks/>
          </p:cNvSpPr>
          <p:nvPr/>
        </p:nvSpPr>
        <p:spPr>
          <a:xfrm>
            <a:off x="530767" y="2221712"/>
            <a:ext cx="7909288" cy="14161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Against this backdrop, while the Internet environmental footprint must be minimized, society is also demanding our technology to help with the global emergency -&gt; Internet as a sustainability enabler, Internet handprint!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0424E92-3CE2-DF16-35F2-B0B184FB23F7}"/>
              </a:ext>
            </a:extLst>
          </p:cNvPr>
          <p:cNvSpPr txBox="1">
            <a:spLocks/>
          </p:cNvSpPr>
          <p:nvPr/>
        </p:nvSpPr>
        <p:spPr>
          <a:xfrm>
            <a:off x="530767" y="371113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Sustainability: all about feedback loops!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F946743-A4BD-F688-1985-99E5A478FBCD}"/>
              </a:ext>
            </a:extLst>
          </p:cNvPr>
          <p:cNvSpPr txBox="1">
            <a:spLocks/>
          </p:cNvSpPr>
          <p:nvPr/>
        </p:nvSpPr>
        <p:spPr>
          <a:xfrm>
            <a:off x="530767" y="3761366"/>
            <a:ext cx="8191221" cy="59482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can ICTs in general, and Internet in particular, help the reconciliation – restoring the feedback loops?</a:t>
            </a:r>
          </a:p>
        </p:txBody>
      </p:sp>
    </p:spTree>
    <p:extLst>
      <p:ext uri="{BB962C8B-B14F-4D97-AF65-F5344CB8AC3E}">
        <p14:creationId xmlns:p14="http://schemas.microsoft.com/office/powerpoint/2010/main" val="416038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EBA1A2-2DC7-918A-0F04-BE8DD88D9A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688" y="2705092"/>
            <a:ext cx="8403671" cy="5960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How can the Internet promote circularity in verticals?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16599-050C-A1A7-463F-D51039F09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10203" y="4889292"/>
            <a:ext cx="2880000" cy="122400"/>
          </a:xfrm>
        </p:spPr>
        <p:txBody>
          <a:bodyPr/>
          <a:lstStyle/>
          <a:p>
            <a:pPr algn="ctr"/>
            <a:r>
              <a:rPr lang="en-GB" dirty="0"/>
              <a:t>Public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E8D9A90-101D-9F7D-98E7-4478D0A2CE06}"/>
              </a:ext>
            </a:extLst>
          </p:cNvPr>
          <p:cNvSpPr txBox="1">
            <a:spLocks/>
          </p:cNvSpPr>
          <p:nvPr/>
        </p:nvSpPr>
        <p:spPr>
          <a:xfrm>
            <a:off x="480688" y="1428677"/>
            <a:ext cx="8403671" cy="59601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bg1"/>
                </a:solidFill>
                <a:latin typeface="Nokia Pure Headline Light" panose="020B0304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can the Internet enable vertical sectors like energy, transport, manufacturing, construction, agriculture, etc. to decarbonize and become holistically sustainable?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0424E92-3CE2-DF16-35F2-B0B184FB23F7}"/>
              </a:ext>
            </a:extLst>
          </p:cNvPr>
          <p:cNvSpPr txBox="1">
            <a:spLocks/>
          </p:cNvSpPr>
          <p:nvPr/>
        </p:nvSpPr>
        <p:spPr>
          <a:xfrm>
            <a:off x="480688" y="638465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Internet for Sustainability: Handprint Impact in Verticals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3FC8044-C2CB-517E-EC5C-6D1E85A1698E}"/>
              </a:ext>
            </a:extLst>
          </p:cNvPr>
          <p:cNvSpPr txBox="1">
            <a:spLocks/>
          </p:cNvSpPr>
          <p:nvPr/>
        </p:nvSpPr>
        <p:spPr>
          <a:xfrm>
            <a:off x="480688" y="3404667"/>
            <a:ext cx="8403671" cy="59601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bg1"/>
                </a:solidFill>
                <a:latin typeface="Nokia Pure Headline Light" panose="020B0304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How can the Internet help with climate change adaptation through building resilience? </a:t>
            </a:r>
          </a:p>
        </p:txBody>
      </p:sp>
    </p:spTree>
    <p:extLst>
      <p:ext uri="{BB962C8B-B14F-4D97-AF65-F5344CB8AC3E}">
        <p14:creationId xmlns:p14="http://schemas.microsoft.com/office/powerpoint/2010/main" val="204766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EBA1A2-2DC7-918A-0F04-BE8DD88D9A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0688" y="2455123"/>
            <a:ext cx="8403671" cy="5960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Optimizations in some aspects could drive undesired outcomes for other parameters: the rebound effect!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16599-050C-A1A7-463F-D51039F09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10203" y="4889292"/>
            <a:ext cx="2880000" cy="122400"/>
          </a:xfrm>
        </p:spPr>
        <p:txBody>
          <a:bodyPr/>
          <a:lstStyle/>
          <a:p>
            <a:pPr algn="ctr"/>
            <a:r>
              <a:rPr lang="en-GB" dirty="0"/>
              <a:t>Public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E8D9A90-101D-9F7D-98E7-4478D0A2CE06}"/>
              </a:ext>
            </a:extLst>
          </p:cNvPr>
          <p:cNvSpPr txBox="1">
            <a:spLocks/>
          </p:cNvSpPr>
          <p:nvPr/>
        </p:nvSpPr>
        <p:spPr>
          <a:xfrm>
            <a:off x="480688" y="1277378"/>
            <a:ext cx="8403671" cy="103604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bg1"/>
                </a:solidFill>
                <a:latin typeface="Nokia Pure Headline Light" panose="020B0304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Optimization of a few parameters will likely not produce desired outcomes: in complex systems, “all else being equal” doesn’t work!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0424E92-3CE2-DF16-35F2-B0B184FB23F7}"/>
              </a:ext>
            </a:extLst>
          </p:cNvPr>
          <p:cNvSpPr txBox="1">
            <a:spLocks/>
          </p:cNvSpPr>
          <p:nvPr/>
        </p:nvSpPr>
        <p:spPr>
          <a:xfrm>
            <a:off x="480688" y="638465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Internet Handprint Research: a highly complex endeavor!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3FC8044-C2CB-517E-EC5C-6D1E85A1698E}"/>
              </a:ext>
            </a:extLst>
          </p:cNvPr>
          <p:cNvSpPr txBox="1">
            <a:spLocks/>
          </p:cNvSpPr>
          <p:nvPr/>
        </p:nvSpPr>
        <p:spPr>
          <a:xfrm>
            <a:off x="480688" y="3319152"/>
            <a:ext cx="8403671" cy="59601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bg1"/>
                </a:solidFill>
                <a:latin typeface="Nokia Pure Headline Light" panose="020B0304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Social and economic constraints could prevent the take-up of technological advancements!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BCE5D74-C907-4016-B8AF-56C362D25714}"/>
              </a:ext>
            </a:extLst>
          </p:cNvPr>
          <p:cNvSpPr txBox="1">
            <a:spLocks/>
          </p:cNvSpPr>
          <p:nvPr/>
        </p:nvSpPr>
        <p:spPr>
          <a:xfrm>
            <a:off x="481790" y="4135972"/>
            <a:ext cx="8403671" cy="59601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bg1"/>
                </a:solidFill>
                <a:latin typeface="Nokia Pure Headline Light" panose="020B0304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complex systems approach is needed!</a:t>
            </a:r>
          </a:p>
        </p:txBody>
      </p:sp>
    </p:spTree>
    <p:extLst>
      <p:ext uri="{BB962C8B-B14F-4D97-AF65-F5344CB8AC3E}">
        <p14:creationId xmlns:p14="http://schemas.microsoft.com/office/powerpoint/2010/main" val="294384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B92B7-2A23-33C5-A785-B53A85E8A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GB"/>
              <a:t>Public</a:t>
            </a:r>
            <a:endParaRPr lang="en-GB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2BD02BE-B61C-64E3-B2E9-1645ECAB769F}"/>
              </a:ext>
            </a:extLst>
          </p:cNvPr>
          <p:cNvSpPr txBox="1">
            <a:spLocks/>
          </p:cNvSpPr>
          <p:nvPr/>
        </p:nvSpPr>
        <p:spPr>
          <a:xfrm>
            <a:off x="417600" y="330631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Earth Systems Science (ESS)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E67B6A-2B2F-DEAB-D313-370115BFE2CA}"/>
              </a:ext>
            </a:extLst>
          </p:cNvPr>
          <p:cNvSpPr txBox="1">
            <a:spLocks/>
          </p:cNvSpPr>
          <p:nvPr/>
        </p:nvSpPr>
        <p:spPr>
          <a:xfrm>
            <a:off x="310024" y="718416"/>
            <a:ext cx="8308800" cy="34065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Holistic &amp; interdisciplinary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7F5EB-45C4-F3E6-D997-64A1E2682006}"/>
              </a:ext>
            </a:extLst>
          </p:cNvPr>
          <p:cNvSpPr txBox="1"/>
          <p:nvPr/>
        </p:nvSpPr>
        <p:spPr>
          <a:xfrm>
            <a:off x="5331123" y="4252720"/>
            <a:ext cx="3605950" cy="4795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Re-interpreted from “Report on Tomorrow’s Science. Earth System Science – </a:t>
            </a:r>
          </a:p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Discovery, Diagnosis, and Solutions in Times of Global Change”, German </a:t>
            </a:r>
          </a:p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National Academy of Sciences </a:t>
            </a:r>
            <a:r>
              <a:rPr kumimoji="0" lang="en-GB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Leopoldina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(2022): Halle (Saale), June 2022.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EBA8504-E601-B8E8-F867-F7BEE7DF31A1}"/>
              </a:ext>
            </a:extLst>
          </p:cNvPr>
          <p:cNvSpPr txBox="1">
            <a:spLocks/>
          </p:cNvSpPr>
          <p:nvPr/>
        </p:nvSpPr>
        <p:spPr>
          <a:xfrm>
            <a:off x="417600" y="1168184"/>
            <a:ext cx="4724840" cy="3860056"/>
          </a:xfrm>
          <a:prstGeom prst="rect">
            <a:avLst/>
          </a:prstGeom>
        </p:spPr>
        <p:txBody>
          <a:bodyPr lIns="0" tIns="0" rIns="0" bIns="0" anchor="t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indent="-179705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Earth is a complex system of systems.</a:t>
            </a:r>
          </a:p>
          <a:p>
            <a:pPr marL="179705" indent="-179705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ESS explores how negative feedback loops, material and energy flows among its spheres created stability on earth. </a:t>
            </a:r>
          </a:p>
          <a:p>
            <a:pPr marL="179705" indent="-179705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These stable conditions support life.</a:t>
            </a:r>
          </a:p>
          <a:p>
            <a:pPr marL="179705" indent="-179705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ESS also covers how human impact on earth is pushing stable systems towards their tipping points, endangering life.</a:t>
            </a:r>
          </a:p>
          <a:p>
            <a:pPr marL="179705" indent="-179705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We need to understand our impact (positive and negative) in all spheres, learning from ESS methods, to have a reasonable chance of reaching our sustainability targets.</a:t>
            </a:r>
          </a:p>
          <a:p>
            <a:pPr marL="179705" indent="-179705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165A2F9-1374-5DD2-CF77-D45CA9C9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694" y="985390"/>
            <a:ext cx="3638282" cy="29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6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B92B7-2A23-33C5-A785-B53A85E8A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GB"/>
              <a:t>Public</a:t>
            </a:r>
            <a:endParaRPr lang="en-GB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2BD02BE-B61C-64E3-B2E9-1645ECAB769F}"/>
              </a:ext>
            </a:extLst>
          </p:cNvPr>
          <p:cNvSpPr txBox="1">
            <a:spLocks/>
          </p:cNvSpPr>
          <p:nvPr/>
        </p:nvSpPr>
        <p:spPr>
          <a:xfrm>
            <a:off x="417600" y="330631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Earth Systems Science (ESS) &amp; Internet Sustainability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7F5EB-45C4-F3E6-D997-64A1E2682006}"/>
              </a:ext>
            </a:extLst>
          </p:cNvPr>
          <p:cNvSpPr txBox="1"/>
          <p:nvPr/>
        </p:nvSpPr>
        <p:spPr>
          <a:xfrm>
            <a:off x="5436371" y="4252720"/>
            <a:ext cx="3605950" cy="4795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Re-interpreted from “Report on Tomorrow’s Science. Earth System Science – </a:t>
            </a:r>
          </a:p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Discovery, Diagnosis, and Solutions in Times of Global Change”, German </a:t>
            </a:r>
          </a:p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National Academy of Sciences </a:t>
            </a:r>
            <a:r>
              <a:rPr kumimoji="0" lang="en-GB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Leopoldina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(2022): Halle (Saale), June 2022.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EBA8504-E601-B8E8-F867-F7BEE7DF31A1}"/>
              </a:ext>
            </a:extLst>
          </p:cNvPr>
          <p:cNvSpPr txBox="1">
            <a:spLocks/>
          </p:cNvSpPr>
          <p:nvPr/>
        </p:nvSpPr>
        <p:spPr>
          <a:xfrm>
            <a:off x="361107" y="810177"/>
            <a:ext cx="4913523" cy="3860056"/>
          </a:xfrm>
          <a:prstGeom prst="rect">
            <a:avLst/>
          </a:prstGeom>
        </p:spPr>
        <p:txBody>
          <a:bodyPr lIns="0" tIns="0" rIns="0" bIns="0" anchor="t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indent="-179705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Our focus as an industry has been on understanding the interactions between the anthroposphere and the atmosphere (mostly footprint), to tackle the climate emergency.</a:t>
            </a:r>
          </a:p>
          <a:p>
            <a:pPr marL="179705" indent="-179705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Interactions of ICTs with the other spheres are covered to a lesser degree!</a:t>
            </a:r>
          </a:p>
          <a:p>
            <a:pPr marL="179705" indent="-179705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Efforts to tackle climate change could be negatively affected by our inability to mitigate our impact to the biosphere, geosphere, or the hydrosphere since these systems are interconnected. </a:t>
            </a:r>
          </a:p>
          <a:p>
            <a:pPr marL="179705" indent="-179705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also need to make sure solutions are implementable in the anthroposphere: individual and society take up.</a:t>
            </a:r>
          </a:p>
          <a:p>
            <a:pPr marL="179705" indent="-179705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705" indent="-179705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165A2F9-1374-5DD2-CF77-D45CA9C9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942" y="985390"/>
            <a:ext cx="3638282" cy="29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B92B7-2A23-33C5-A785-B53A85E8A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GB" dirty="0"/>
              <a:t>Public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2BD02BE-B61C-64E3-B2E9-1645ECAB769F}"/>
              </a:ext>
            </a:extLst>
          </p:cNvPr>
          <p:cNvSpPr txBox="1">
            <a:spLocks/>
          </p:cNvSpPr>
          <p:nvPr/>
        </p:nvSpPr>
        <p:spPr>
          <a:xfrm>
            <a:off x="417600" y="374175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Earth Systems Science (ESS)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E67B6A-2B2F-DEAB-D313-370115BFE2CA}"/>
              </a:ext>
            </a:extLst>
          </p:cNvPr>
          <p:cNvSpPr txBox="1">
            <a:spLocks/>
          </p:cNvSpPr>
          <p:nvPr/>
        </p:nvSpPr>
        <p:spPr>
          <a:xfrm>
            <a:off x="310024" y="718416"/>
            <a:ext cx="8308800" cy="34065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– driven and analytical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7F5EB-45C4-F3E6-D997-64A1E2682006}"/>
              </a:ext>
            </a:extLst>
          </p:cNvPr>
          <p:cNvSpPr txBox="1"/>
          <p:nvPr/>
        </p:nvSpPr>
        <p:spPr>
          <a:xfrm>
            <a:off x="5331123" y="4252720"/>
            <a:ext cx="3605950" cy="4795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Re-interpreted from “Report on Tomorrow’s Science. Earth System Science – </a:t>
            </a:r>
          </a:p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Discovery, Diagnosis, and Solutions in Times of Global Change”, German </a:t>
            </a:r>
          </a:p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National Academy of Sciences </a:t>
            </a:r>
            <a:r>
              <a:rPr kumimoji="0" lang="en-GB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Leopoldina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(2022): Halle (Saale), June 2022.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EBA8504-E601-B8E8-F867-F7BEE7DF31A1}"/>
              </a:ext>
            </a:extLst>
          </p:cNvPr>
          <p:cNvSpPr txBox="1">
            <a:spLocks/>
          </p:cNvSpPr>
          <p:nvPr/>
        </p:nvSpPr>
        <p:spPr>
          <a:xfrm>
            <a:off x="417600" y="1168184"/>
            <a:ext cx="4724840" cy="3860056"/>
          </a:xfrm>
          <a:prstGeom prst="rect">
            <a:avLst/>
          </a:prstGeom>
        </p:spPr>
        <p:txBody>
          <a:bodyPr lIns="0" tIns="0" rIns="0" bIns="0" anchor="t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indent="-179705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Like all human activity, we operate in the anthroposphere.</a:t>
            </a:r>
          </a:p>
          <a:p>
            <a:pPr marL="179705" indent="-179705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We are present in the feedback loops, and flows within the anthroposphere and between the anthroposphere and the others.</a:t>
            </a:r>
          </a:p>
          <a:p>
            <a:pPr marL="179705" indent="-179705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If you will, like a network slice or like a flow in aggregate data pipes.</a:t>
            </a:r>
          </a:p>
          <a:p>
            <a:pPr marL="179705" indent="-179705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Similar to ESS, we would benefit from a data-driven approach, using observations, measurements and assessments.</a:t>
            </a:r>
          </a:p>
          <a:p>
            <a:pPr marL="179705" indent="-179705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Like ESS, we can tackle complexity through modelling and simulations, e.g. digital twins!</a:t>
            </a:r>
          </a:p>
          <a:p>
            <a:pPr marL="179705" indent="-179705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414734-0BBF-6CAF-9D78-69008B384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694" y="985390"/>
            <a:ext cx="3638282" cy="29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1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B92B7-2A23-33C5-A785-B53A85E8A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en-GB" dirty="0"/>
              <a:t>Public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2BD02BE-B61C-64E3-B2E9-1645ECAB769F}"/>
              </a:ext>
            </a:extLst>
          </p:cNvPr>
          <p:cNvSpPr txBox="1">
            <a:spLocks/>
          </p:cNvSpPr>
          <p:nvPr/>
        </p:nvSpPr>
        <p:spPr>
          <a:xfrm>
            <a:off x="417600" y="292875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Adoptions from Earth Systems Science (ESS)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E7F5EB-45C4-F3E6-D997-64A1E2682006}"/>
              </a:ext>
            </a:extLst>
          </p:cNvPr>
          <p:cNvSpPr txBox="1"/>
          <p:nvPr/>
        </p:nvSpPr>
        <p:spPr>
          <a:xfrm>
            <a:off x="5331123" y="4252720"/>
            <a:ext cx="3605950" cy="4795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Re-interpreted from “Report on Tomorrow’s Science. Earth System Science – </a:t>
            </a:r>
          </a:p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Discovery, Diagnosis, and Solutions in Times of Global Change”, German </a:t>
            </a:r>
          </a:p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National Academy of Sciences </a:t>
            </a:r>
            <a:r>
              <a:rPr kumimoji="0" lang="en-GB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Leopoldina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(2022): Halle (Saale), June 2022.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EBA8504-E601-B8E8-F867-F7BEE7DF31A1}"/>
              </a:ext>
            </a:extLst>
          </p:cNvPr>
          <p:cNvSpPr txBox="1">
            <a:spLocks/>
          </p:cNvSpPr>
          <p:nvPr/>
        </p:nvSpPr>
        <p:spPr>
          <a:xfrm>
            <a:off x="417600" y="981415"/>
            <a:ext cx="4724840" cy="3860056"/>
          </a:xfrm>
          <a:prstGeom prst="rect">
            <a:avLst/>
          </a:prstGeom>
        </p:spPr>
        <p:txBody>
          <a:bodyPr lIns="0" tIns="0" rIns="0" bIns="0" anchor="t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indent="-179705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Determine what can be measured (like energy consumption) and what can be assessed and estimated based on standardized secondary data (biodiversity loss or resource depletion impact),</a:t>
            </a:r>
          </a:p>
          <a:p>
            <a:pPr marL="179705" indent="-179705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and agree on assumptions and measurement criteria (to ensure same conditions apply each time)</a:t>
            </a:r>
          </a:p>
          <a:p>
            <a:pPr marL="179705" indent="-179705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Collect and share data continuously,</a:t>
            </a:r>
          </a:p>
          <a:p>
            <a:pPr marL="179705" indent="-179705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 AI/ML for data analysis and developments of insights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705" indent="-179705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Develop an interdisciplinary, experimental research community!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414734-0BBF-6CAF-9D78-69008B384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694" y="985390"/>
            <a:ext cx="3638282" cy="292308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763E8C-F4B7-464D-9B42-E97FBB61D2D4}"/>
              </a:ext>
            </a:extLst>
          </p:cNvPr>
          <p:cNvSpPr txBox="1">
            <a:spLocks/>
          </p:cNvSpPr>
          <p:nvPr/>
        </p:nvSpPr>
        <p:spPr>
          <a:xfrm>
            <a:off x="310024" y="639480"/>
            <a:ext cx="8308800" cy="34065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need to: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02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. Master">
  <a:themeElements>
    <a:clrScheme name="Nokia 2023.1">
      <a:dk1>
        <a:srgbClr val="CCCCCC"/>
      </a:dk1>
      <a:lt1>
        <a:srgbClr val="FFFFFF"/>
      </a:lt1>
      <a:dk2>
        <a:srgbClr val="001135"/>
      </a:dk2>
      <a:lt2>
        <a:srgbClr val="666666"/>
      </a:lt2>
      <a:accent1>
        <a:srgbClr val="005AFF"/>
      </a:accent1>
      <a:accent2>
        <a:srgbClr val="23ABB6"/>
      </a:accent2>
      <a:accent3>
        <a:srgbClr val="37CC73"/>
      </a:accent3>
      <a:accent4>
        <a:srgbClr val="F47F31"/>
      </a:accent4>
      <a:accent5>
        <a:srgbClr val="E03DCD"/>
      </a:accent5>
      <a:accent6>
        <a:srgbClr val="7D33F2"/>
      </a:accent6>
      <a:hlink>
        <a:srgbClr val="001135"/>
      </a:hlink>
      <a:folHlink>
        <a:srgbClr val="005AFF"/>
      </a:folHlink>
    </a:clrScheme>
    <a:fontScheme name="Nokia 2023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0" marR="0" indent="0" algn="l" defTabSz="180000" rtl="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 typeface="+mj-lt"/>
          <a:buNone/>
          <a:tabLst>
            <a:tab pos="180000" algn="l"/>
          </a:tabLst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Nokia Pure Text Ligh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2023 - PowerPoint template v1.3.1" id="{C6498D32-F607-4A45-B982-8AB9B1E711BF}" vid="{17D9628A-55E8-4D30-9A9A-80D51FD39DF3}"/>
    </a:ext>
  </a:extLst>
</a:theme>
</file>

<file path=ppt/theme/theme2.xml><?xml version="1.0" encoding="utf-8"?>
<a:theme xmlns:a="http://schemas.openxmlformats.org/drawingml/2006/main" name="11_1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resentation toolkit_Pure 2019" id="{99B5A2AB-6EBC-42FA-8959-8ECD5304F73D}" vid="{18300C06-1E8D-41D8-BCAF-64903024DD50}"/>
    </a:ext>
  </a:extLst>
</a:theme>
</file>

<file path=ppt/theme/theme3.xml><?xml version="1.0" encoding="utf-8"?>
<a:theme xmlns:a="http://schemas.openxmlformats.org/drawingml/2006/main" name="1. White">
  <a:themeElements>
    <a:clrScheme name="Nokia 2023.1">
      <a:dk1>
        <a:srgbClr val="CCCCCC"/>
      </a:dk1>
      <a:lt1>
        <a:srgbClr val="FFFFFF"/>
      </a:lt1>
      <a:dk2>
        <a:srgbClr val="001135"/>
      </a:dk2>
      <a:lt2>
        <a:srgbClr val="666666"/>
      </a:lt2>
      <a:accent1>
        <a:srgbClr val="005AFF"/>
      </a:accent1>
      <a:accent2>
        <a:srgbClr val="23ABB6"/>
      </a:accent2>
      <a:accent3>
        <a:srgbClr val="37CC73"/>
      </a:accent3>
      <a:accent4>
        <a:srgbClr val="F47F31"/>
      </a:accent4>
      <a:accent5>
        <a:srgbClr val="E03DCD"/>
      </a:accent5>
      <a:accent6>
        <a:srgbClr val="7D33F2"/>
      </a:accent6>
      <a:hlink>
        <a:srgbClr val="001135"/>
      </a:hlink>
      <a:folHlink>
        <a:srgbClr val="005AFF"/>
      </a:folHlink>
    </a:clrScheme>
    <a:fontScheme name="Nokia 2023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0" marR="0" indent="0" algn="l" defTabSz="180000" rtl="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 typeface="+mj-lt"/>
          <a:buNone/>
          <a:tabLst>
            <a:tab pos="180000" algn="l"/>
          </a:tabLst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Nokia Pure Text Ligh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- PowerPoint template 2023 v1.3" id="{DD0C3133-E3AE-47D2-A897-43496769EDE2}" vid="{7EB8784B-D8AE-47B4-BCC3-8AAF24F0E14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10b643-e0dc-49a3-bdd7-06f3c6cb789f}" enabled="1" method="Privileged" siteId="{5d471751-9675-428d-917b-70f44f9630b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ResrcID37342_Nokia 2023 - PowerPoint template v1.3.1</Template>
  <TotalTime>2357</TotalTime>
  <Words>879</Words>
  <Application>Microsoft Office PowerPoint</Application>
  <PresentationFormat>On-screen Show (16:9)</PresentationFormat>
  <Paragraphs>85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Nokia Pure Headline Light</vt:lpstr>
      <vt:lpstr>Nokia Pure Headline Ultra Light</vt:lpstr>
      <vt:lpstr>Nokia Pure Text</vt:lpstr>
      <vt:lpstr>Nokia Pure Text Light</vt:lpstr>
      <vt:lpstr>1. Master</vt:lpstr>
      <vt:lpstr>11_1 White Master</vt:lpstr>
      <vt:lpstr>1. White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key message, idea or takeaway?</dc:title>
  <dc:creator>Ali Rezaki (Nokia)</dc:creator>
  <cp:lastModifiedBy>Ali Rezaki (Nokia)</cp:lastModifiedBy>
  <cp:revision>158</cp:revision>
  <dcterms:created xsi:type="dcterms:W3CDTF">2023-03-21T10:29:56Z</dcterms:created>
  <dcterms:modified xsi:type="dcterms:W3CDTF">2023-07-24T07:40:33Z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610b643-e0dc-49a3-bdd7-06f3c6cb789f_Enabled">
    <vt:lpwstr>true</vt:lpwstr>
  </property>
  <property fmtid="{D5CDD505-2E9C-101B-9397-08002B2CF9AE}" pid="3" name="MSIP_Label_4610b643-e0dc-49a3-bdd7-06f3c6cb789f_SetDate">
    <vt:lpwstr>2023-04-25T09:49:24Z</vt:lpwstr>
  </property>
  <property fmtid="{D5CDD505-2E9C-101B-9397-08002B2CF9AE}" pid="4" name="MSIP_Label_4610b643-e0dc-49a3-bdd7-06f3c6cb789f_Method">
    <vt:lpwstr>Privileged</vt:lpwstr>
  </property>
  <property fmtid="{D5CDD505-2E9C-101B-9397-08002B2CF9AE}" pid="5" name="MSIP_Label_4610b643-e0dc-49a3-bdd7-06f3c6cb789f_Name">
    <vt:lpwstr>Nokia_ID_only</vt:lpwstr>
  </property>
  <property fmtid="{D5CDD505-2E9C-101B-9397-08002B2CF9AE}" pid="6" name="MSIP_Label_4610b643-e0dc-49a3-bdd7-06f3c6cb789f_SiteId">
    <vt:lpwstr>5d471751-9675-428d-917b-70f44f9630b0</vt:lpwstr>
  </property>
  <property fmtid="{D5CDD505-2E9C-101B-9397-08002B2CF9AE}" pid="7" name="MSIP_Label_4610b643-e0dc-49a3-bdd7-06f3c6cb789f_ActionId">
    <vt:lpwstr>0d962867-73f0-411b-9a78-512191967b6b</vt:lpwstr>
  </property>
  <property fmtid="{D5CDD505-2E9C-101B-9397-08002B2CF9AE}" pid="8" name="MSIP_Label_4610b643-e0dc-49a3-bdd7-06f3c6cb789f_ContentBits">
    <vt:lpwstr>2</vt:lpwstr>
  </property>
</Properties>
</file>