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6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1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7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13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9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9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CF7F-77B9-4B42-87CB-78EACD15318A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E6A-B692-49D2-8EFC-1011B0681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7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Test</vt:lpstr>
    </vt:vector>
  </TitlesOfParts>
  <Company>UNITCOM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CPI-126</dc:creator>
  <cp:lastModifiedBy>CPI-126</cp:lastModifiedBy>
  <cp:revision>1</cp:revision>
  <dcterms:created xsi:type="dcterms:W3CDTF">2018-08-20T05:26:19Z</dcterms:created>
  <dcterms:modified xsi:type="dcterms:W3CDTF">2018-08-20T05:27:00Z</dcterms:modified>
</cp:coreProperties>
</file>