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0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507E-837E-42E6-B9E1-B3D3D6CC4F36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C5-2605-46C6-ABBE-1BE39D91D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1653336">
            <a:off x="2840405" y="1290624"/>
            <a:ext cx="926197" cy="848452"/>
          </a:xfrm>
          <a:prstGeom prst="hexagon">
            <a:avLst/>
          </a:prstGeom>
          <a:noFill/>
          <a:ln w="825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549394">
            <a:off x="3063579" y="1280139"/>
            <a:ext cx="689329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$</a:t>
            </a:r>
            <a:endParaRPr lang="en-US" sz="5400" b="1" dirty="0"/>
          </a:p>
        </p:txBody>
      </p:sp>
      <p:sp>
        <p:nvSpPr>
          <p:cNvPr id="7" name="Rectangle 6"/>
          <p:cNvSpPr/>
          <p:nvPr/>
        </p:nvSpPr>
        <p:spPr>
          <a:xfrm rot="1800000">
            <a:off x="2877412" y="2096090"/>
            <a:ext cx="175637" cy="4956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5122" y="1167016"/>
            <a:ext cx="3728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Agency FB" panose="020B0503020202020204" pitchFamily="34" charset="0"/>
              </a:rPr>
              <a:t>Stock Inspect</a:t>
            </a:r>
            <a:endParaRPr lang="en-US" sz="6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4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1653336">
            <a:off x="2840405" y="1290624"/>
            <a:ext cx="926197" cy="848452"/>
          </a:xfrm>
          <a:prstGeom prst="hexagon">
            <a:avLst/>
          </a:prstGeom>
          <a:noFill/>
          <a:ln w="825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549394">
            <a:off x="3054309" y="1277824"/>
            <a:ext cx="68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$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800000">
            <a:off x="2877412" y="2096090"/>
            <a:ext cx="175637" cy="4956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5122" y="1167016"/>
            <a:ext cx="3728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Stock Inspect</a:t>
            </a:r>
            <a:endParaRPr lang="en-US" sz="6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Pitzak</dc:creator>
  <cp:lastModifiedBy>Clint Pitzak</cp:lastModifiedBy>
  <cp:revision>12</cp:revision>
  <dcterms:created xsi:type="dcterms:W3CDTF">2019-12-06T20:26:10Z</dcterms:created>
  <dcterms:modified xsi:type="dcterms:W3CDTF">2019-12-06T20:44:43Z</dcterms:modified>
</cp:coreProperties>
</file>