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</p:embeddedFont>
  </p:embeddedFont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4A0"/>
    <a:srgbClr val="664F93"/>
    <a:srgbClr val="5B4D7F"/>
    <a:srgbClr val="604884"/>
    <a:srgbClr val="7C5393"/>
    <a:srgbClr val="506796"/>
    <a:srgbClr val="378B9F"/>
    <a:srgbClr val="3A749C"/>
    <a:srgbClr val="E64B3C"/>
    <a:srgbClr val="C82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 varScale="1">
        <p:scale>
          <a:sx n="23" d="100"/>
          <a:sy n="23" d="100"/>
        </p:scale>
        <p:origin x="1464" y="280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685800"/>
            <a:ext cx="42519600" cy="6080622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1752599"/>
            <a:ext cx="36576000" cy="2335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9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Self-propagating star formation in spiral galaxies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4352496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Universiteit van Amsterdam - Complex system simulation – Group 15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Casey Wong, Kasper van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Tulder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, Mehmet Arkin and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MeiFang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 Li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60482" y="8000999"/>
            <a:ext cx="10058400" cy="9000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Motivation and background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8850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1652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635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52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44541" y="8000999"/>
            <a:ext cx="10058400" cy="18076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465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60482" y="18211800"/>
            <a:ext cx="10058400" cy="140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18897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17769977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Research question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47000" y="27355800"/>
            <a:ext cx="100584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113" y="28041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26913976"/>
            <a:ext cx="10058400" cy="873301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57558-BE24-BF4C-A171-631B8DFD5793}"/>
              </a:ext>
            </a:extLst>
          </p:cNvPr>
          <p:cNvSpPr txBox="1"/>
          <p:nvPr/>
        </p:nvSpPr>
        <p:spPr>
          <a:xfrm>
            <a:off x="171450" y="29146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onderingpeacock|09-2018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104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Quattrocento Sans</vt:lpstr>
      <vt:lpstr>Quattrocento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Wong, C.P.I.</cp:lastModifiedBy>
  <cp:revision>111</cp:revision>
  <cp:lastPrinted>2000-08-03T00:31:24Z</cp:lastPrinted>
  <dcterms:modified xsi:type="dcterms:W3CDTF">2021-06-21T13:48:59Z</dcterms:modified>
  <cp:category>research posters template</cp:category>
</cp:coreProperties>
</file>