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9239250" cy="11982450"/>
  <p:embeddedFontLst>
    <p:embeddedFont>
      <p:font typeface="Quattrocento" panose="02020502030000000404" pitchFamily="18" charset="0"/>
      <p:regular r:id="rId5"/>
      <p:bold r:id="rId6"/>
    </p:embeddedFont>
    <p:embeddedFont>
      <p:font typeface="Quattrocento Sans" panose="020B0502050000020003" pitchFamily="34" charset="0"/>
      <p:regular r:id="rId7"/>
    </p:embeddedFont>
  </p:embeddedFontLst>
  <p:custDataLst>
    <p:tags r:id="rId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88">
          <p15:clr>
            <a:srgbClr val="A4A3A4"/>
          </p15:clr>
        </p15:guide>
        <p15:guide id="2" pos="13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774">
          <p15:clr>
            <a:srgbClr val="A4A3A4"/>
          </p15:clr>
        </p15:guide>
        <p15:guide id="2" pos="29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84A0"/>
    <a:srgbClr val="664F93"/>
    <a:srgbClr val="5B4D7F"/>
    <a:srgbClr val="604884"/>
    <a:srgbClr val="7C5393"/>
    <a:srgbClr val="506796"/>
    <a:srgbClr val="378B9F"/>
    <a:srgbClr val="3A749C"/>
    <a:srgbClr val="E64B3C"/>
    <a:srgbClr val="C82B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3654" autoAdjust="0"/>
  </p:normalViewPr>
  <p:slideViewPr>
    <p:cSldViewPr>
      <p:cViewPr>
        <p:scale>
          <a:sx n="38" d="100"/>
          <a:sy n="38" d="100"/>
        </p:scale>
        <p:origin x="496" y="144"/>
      </p:cViewPr>
      <p:guideLst>
        <p:guide orient="horz" pos="11088"/>
        <p:guide pos="13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3984" y="72"/>
      </p:cViewPr>
      <p:guideLst>
        <p:guide orient="horz" pos="3774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handoutMaster" Target="handoutMasters/handout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2088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5575" y="0"/>
            <a:ext cx="4002088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1380788"/>
            <a:ext cx="40020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5575" y="11380788"/>
            <a:ext cx="40020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1149350">
              <a:defRPr sz="1500"/>
            </a:lvl1pPr>
          </a:lstStyle>
          <a:p>
            <a:fld id="{56A6134A-9986-4884-ADAB-C57241D32564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862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83038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41925" y="0"/>
            <a:ext cx="3983038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82738" y="889000"/>
            <a:ext cx="6059487" cy="4545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57300" y="5732463"/>
            <a:ext cx="6708775" cy="533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1363325"/>
            <a:ext cx="3983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41925" y="11363325"/>
            <a:ext cx="3983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1149350">
              <a:defRPr sz="1500"/>
            </a:lvl1pPr>
          </a:lstStyle>
          <a:p>
            <a:fld id="{23124DF2-DDA8-402F-81DD-AC1D1E5694AB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019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 smtId="4294967295"/>
            </a:defPPr>
            <a:lvl1pPr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580D61-8B82-42C3-9A37-58134866DD67}" type="slidenum">
              <a:rPr lang="zh-CN" altLang="en-US" sz="1500"/>
              <a:t>1</a:t>
            </a:fld>
            <a:endParaRPr lang="en-US" altLang="zh-CN" sz="1500"/>
          </a:p>
        </p:txBody>
      </p:sp>
      <p:sp>
        <p:nvSpPr>
          <p:cNvPr id="3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 smtId="4294967295"/>
            </a:defPPr>
          </a:lstStyle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123" y="10226675"/>
            <a:ext cx="37306957" cy="705485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245" y="18653125"/>
            <a:ext cx="30722711" cy="841375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1660122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279" y="7680325"/>
            <a:ext cx="39502643" cy="21724938"/>
          </a:xfrm>
          <a:prstGeom prst="rect">
            <a:avLst/>
          </a:prstGeo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38220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968" y="1317625"/>
            <a:ext cx="9874956" cy="28087638"/>
          </a:xfrm>
          <a:prstGeom prst="rect">
            <a:avLst/>
          </a:prstGeo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278" y="1317625"/>
            <a:ext cx="29492222" cy="28087638"/>
          </a:xfrm>
          <a:prstGeom prst="rect">
            <a:avLst/>
          </a:prstGeo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151270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279" y="7680325"/>
            <a:ext cx="39502643" cy="21724938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430835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439"/>
            <a:ext cx="37306957" cy="6537325"/>
          </a:xfrm>
          <a:prstGeom prst="rect">
            <a:avLst/>
          </a:prstGeom>
        </p:spPr>
        <p:txBody>
          <a:bodyPr anchor="t"/>
          <a:lstStyle>
            <a:defPPr>
              <a:defRPr kern="1200" smtId="4294967295"/>
            </a:defPPr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538"/>
            <a:ext cx="37306957" cy="7200900"/>
          </a:xfrm>
          <a:prstGeom prst="rect">
            <a:avLst/>
          </a:prstGeo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244965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279" y="7680325"/>
            <a:ext cx="19683588" cy="21724938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3334" y="7680325"/>
            <a:ext cx="19683589" cy="21724938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497320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278" y="7369176"/>
            <a:ext cx="19392900" cy="3070225"/>
          </a:xfrm>
          <a:prstGeom prst="rect">
            <a:avLst/>
          </a:prstGeo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278" y="10439401"/>
            <a:ext cx="19392900" cy="18965862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5555" y="7369176"/>
            <a:ext cx="19401368" cy="3070225"/>
          </a:xfrm>
          <a:prstGeom prst="rect">
            <a:avLst/>
          </a:prstGeo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5555" y="10439401"/>
            <a:ext cx="19401368" cy="18965862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059614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570457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98106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8" y="1311275"/>
            <a:ext cx="14439900" cy="5576888"/>
          </a:xfrm>
          <a:prstGeom prst="rect">
            <a:avLst/>
          </a:prstGeo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523" y="1311275"/>
            <a:ext cx="24536400" cy="28093988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8" y="6888163"/>
            <a:ext cx="14439900" cy="225171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175467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545" y="23042564"/>
            <a:ext cx="26334157" cy="2720975"/>
          </a:xfrm>
          <a:prstGeom prst="rect">
            <a:avLst/>
          </a:prstGeo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3545" y="2941639"/>
            <a:ext cx="26334157" cy="19750088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3545" y="25763539"/>
            <a:ext cx="26334157" cy="3862387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395915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506200" y="16459200"/>
            <a:ext cx="14274800" cy="4368800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41122600" y="16459200"/>
            <a:ext cx="14274800" cy="4368800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6959600" y="33426400"/>
            <a:ext cx="29972000" cy="1549400"/>
          </a:xfrm>
          <a:prstGeom prst="rect">
            <a:avLst/>
          </a:prstGeom>
        </p:spPr>
      </p:pic>
      <p:sp>
        <p:nvSpPr>
          <p:cNvPr id="5" name="New shape"/>
          <p:cNvSpPr/>
          <p:nvPr/>
        </p:nvSpPr>
        <p:spPr>
          <a:xfrm>
            <a:off x="69596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880">
                <a:solidFill>
                  <a:srgbClr val="808080"/>
                </a:solidFill>
              </a:rPr>
              <a:t>Template ID: ponderingpeacock  Size: 48x36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 smtId="4294967295"/>
      </a:defPPr>
      <a:lvl1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2pPr>
      <a:lvl3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3pPr>
      <a:lvl4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4pPr>
      <a:lvl5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5pPr>
      <a:lvl6pPr marL="4572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6pPr>
      <a:lvl7pPr marL="9144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7pPr>
      <a:lvl8pPr marL="13716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8pPr>
      <a:lvl9pPr marL="18288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9pPr>
    </p:titleStyle>
    <p:bodyStyle>
      <a:defPPr>
        <a:defRPr kern="1200" smtId="4294967295"/>
      </a:defPPr>
      <a:lvl1pPr marL="1150938" indent="-1150938" algn="l" defTabSz="3074988" rtl="0" eaLnBrk="0" fontAlgn="base" hangingPunct="0">
        <a:spcBef>
          <a:spcPct val="20000"/>
        </a:spcBef>
        <a:spcAft>
          <a:spcPct val="0"/>
        </a:spcAft>
        <a:buChar char="•"/>
        <a:defRPr sz="10700">
          <a:solidFill>
            <a:schemeClr val="tx1"/>
          </a:solidFill>
          <a:latin typeface="+mn-lt"/>
          <a:ea typeface="+mn-ea"/>
          <a:cs typeface="+mn-cs"/>
        </a:defRPr>
      </a:lvl1pPr>
      <a:lvl2pPr marL="2497138" indent="-960438" algn="l" defTabSz="3074988" rtl="0" eaLnBrk="0" fontAlgn="base" hangingPunct="0">
        <a:spcBef>
          <a:spcPct val="20000"/>
        </a:spcBef>
        <a:spcAft>
          <a:spcPct val="0"/>
        </a:spcAft>
        <a:buChar char="–"/>
        <a:defRPr sz="9500">
          <a:solidFill>
            <a:schemeClr val="tx1"/>
          </a:solidFill>
          <a:latin typeface="+mn-lt"/>
        </a:defRPr>
      </a:lvl2pPr>
      <a:lvl3pPr marL="3843338" indent="-768350" algn="l" defTabSz="3074988" rtl="0" eaLnBrk="0" fontAlgn="base" hangingPunct="0">
        <a:spcBef>
          <a:spcPct val="20000"/>
        </a:spcBef>
        <a:spcAft>
          <a:spcPct val="0"/>
        </a:spcAft>
        <a:buChar char="•"/>
        <a:defRPr sz="8100">
          <a:solidFill>
            <a:schemeClr val="tx1"/>
          </a:solidFill>
          <a:latin typeface="+mn-lt"/>
        </a:defRPr>
      </a:lvl3pPr>
      <a:lvl4pPr marL="5384800" indent="-773113" algn="l" defTabSz="3074988" rtl="0" eaLnBrk="0" fontAlgn="base" hangingPunct="0">
        <a:spcBef>
          <a:spcPct val="20000"/>
        </a:spcBef>
        <a:spcAft>
          <a:spcPct val="0"/>
        </a:spcAft>
        <a:buChar char="–"/>
        <a:defRPr sz="6500">
          <a:solidFill>
            <a:schemeClr val="tx1"/>
          </a:solidFill>
          <a:latin typeface="+mn-lt"/>
        </a:defRPr>
      </a:lvl4pPr>
      <a:lvl5pPr marL="69215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5pPr>
      <a:lvl6pPr marL="73787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8359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2931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7503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2D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241"/>
          <p:cNvSpPr txBox="1">
            <a:spLocks noChangeArrowheads="1"/>
          </p:cNvSpPr>
          <p:nvPr/>
        </p:nvSpPr>
        <p:spPr bwMode="auto">
          <a:xfrm>
            <a:off x="685800" y="685800"/>
            <a:ext cx="42519600" cy="6080622"/>
          </a:xfrm>
          <a:prstGeom prst="snip2DiagRect">
            <a:avLst/>
          </a:prstGeom>
          <a:solidFill>
            <a:srgbClr val="E64B3C"/>
          </a:solidFill>
          <a:ln w="25400">
            <a:noFill/>
            <a:miter lim="800000"/>
          </a:ln>
        </p:spPr>
        <p:txBody>
          <a:bodyPr lIns="61170" tIns="30584" rIns="61170" bIns="30584" anchor="ctr"/>
          <a:lstStyle>
            <a:defPPr>
              <a:defRPr kern="1200" smtId="4294967295"/>
            </a:defPPr>
            <a:lvl1pPr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zh-CN" sz="4200" b="1" i="1" u="sng">
              <a:solidFill>
                <a:schemeClr val="bg1"/>
              </a:solidFill>
              <a:latin typeface="Arial"/>
              <a:ea typeface="SimSun" pitchFamily="2" charset="-122"/>
            </a:endParaRPr>
          </a:p>
        </p:txBody>
      </p:sp>
      <p:sp>
        <p:nvSpPr>
          <p:cNvPr id="70" name="Text Placeholder 5">
            <a:extLst>
              <a:ext uri="{FF2B5EF4-FFF2-40B4-BE49-F238E27FC236}">
                <a16:creationId xmlns:a16="http://schemas.microsoft.com/office/drawing/2014/main" id="{425621FB-070F-446E-BA36-4A66EBF8DEF2}"/>
              </a:ext>
            </a:extLst>
          </p:cNvPr>
          <p:cNvSpPr txBox="1"/>
          <p:nvPr/>
        </p:nvSpPr>
        <p:spPr>
          <a:xfrm>
            <a:off x="3657600" y="1150965"/>
            <a:ext cx="36576000" cy="29374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 smtId="4294967295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761086">
              <a:spcBef>
                <a:spcPct val="20000"/>
              </a:spcBef>
              <a:defRPr/>
            </a:pPr>
            <a:r>
              <a:rPr lang="en-US" sz="85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A cellular automaton model of</a:t>
            </a:r>
          </a:p>
          <a:p>
            <a:pPr algn="ctr" defTabSz="3761086">
              <a:spcBef>
                <a:spcPct val="20000"/>
              </a:spcBef>
              <a:defRPr/>
            </a:pPr>
            <a:r>
              <a:rPr lang="en-US" sz="85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Self-propagating star formation in spiral galaxies</a:t>
            </a:r>
          </a:p>
        </p:txBody>
      </p:sp>
      <p:sp>
        <p:nvSpPr>
          <p:cNvPr id="71" name="Text Placeholder 5">
            <a:extLst>
              <a:ext uri="{FF2B5EF4-FFF2-40B4-BE49-F238E27FC236}">
                <a16:creationId xmlns:a16="http://schemas.microsoft.com/office/drawing/2014/main" id="{3A3E55C8-5130-4258-80B1-064CE3FDB621}"/>
              </a:ext>
            </a:extLst>
          </p:cNvPr>
          <p:cNvSpPr txBox="1"/>
          <p:nvPr/>
        </p:nvSpPr>
        <p:spPr>
          <a:xfrm>
            <a:off x="3657600" y="4352496"/>
            <a:ext cx="36576000" cy="189590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 smtId="4294967295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5600" dirty="0">
                <a:solidFill>
                  <a:schemeClr val="bg1"/>
                </a:solidFill>
                <a:effectLst/>
                <a:latin typeface="Quattrocento" panose="02020802030000000404" pitchFamily="18" charset="0"/>
                <a:cs typeface="Arial" panose="020B0604020202020204" pitchFamily="34" charset="0"/>
              </a:rPr>
              <a:t>Universiteit van Amsterdam - Complex system simulation – Group 15</a:t>
            </a:r>
          </a:p>
          <a:p>
            <a:pPr algn="ctr">
              <a:defRPr/>
            </a:pPr>
            <a:r>
              <a:rPr lang="en-US" sz="5600" dirty="0">
                <a:solidFill>
                  <a:schemeClr val="bg1"/>
                </a:solidFill>
                <a:effectLst/>
                <a:latin typeface="Quattrocento" panose="02020802030000000404" pitchFamily="18" charset="0"/>
                <a:cs typeface="Arial" panose="020B0604020202020204" pitchFamily="34" charset="0"/>
              </a:rPr>
              <a:t>Casey Wong, Kasper van </a:t>
            </a:r>
            <a:r>
              <a:rPr lang="en-US" sz="5600" dirty="0" err="1">
                <a:solidFill>
                  <a:schemeClr val="bg1"/>
                </a:solidFill>
                <a:effectLst/>
                <a:latin typeface="Quattrocento" panose="02020802030000000404" pitchFamily="18" charset="0"/>
                <a:cs typeface="Arial" panose="020B0604020202020204" pitchFamily="34" charset="0"/>
              </a:rPr>
              <a:t>Tulder</a:t>
            </a:r>
            <a:r>
              <a:rPr lang="en-US" sz="5600" dirty="0">
                <a:solidFill>
                  <a:schemeClr val="bg1"/>
                </a:solidFill>
                <a:effectLst/>
                <a:latin typeface="Quattrocento" panose="02020802030000000404" pitchFamily="18" charset="0"/>
                <a:cs typeface="Arial" panose="020B0604020202020204" pitchFamily="34" charset="0"/>
              </a:rPr>
              <a:t>, Mehmet Arkin and </a:t>
            </a:r>
            <a:r>
              <a:rPr lang="en-US" sz="5600" dirty="0" err="1">
                <a:solidFill>
                  <a:schemeClr val="bg1"/>
                </a:solidFill>
                <a:effectLst/>
                <a:latin typeface="Quattrocento" panose="02020802030000000404" pitchFamily="18" charset="0"/>
                <a:cs typeface="Arial" panose="020B0604020202020204" pitchFamily="34" charset="0"/>
              </a:rPr>
              <a:t>MeiFang</a:t>
            </a:r>
            <a:r>
              <a:rPr lang="en-US" sz="5600" dirty="0">
                <a:solidFill>
                  <a:schemeClr val="bg1"/>
                </a:solidFill>
                <a:effectLst/>
                <a:latin typeface="Quattrocento" panose="02020802030000000404" pitchFamily="18" charset="0"/>
                <a:cs typeface="Arial" panose="020B0604020202020204" pitchFamily="34" charset="0"/>
              </a:rPr>
              <a:t> Li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24D4BC5-5256-4C2E-B3FB-87EA69B63AF3}"/>
              </a:ext>
            </a:extLst>
          </p:cNvPr>
          <p:cNvSpPr/>
          <p:nvPr/>
        </p:nvSpPr>
        <p:spPr>
          <a:xfrm>
            <a:off x="660482" y="8000999"/>
            <a:ext cx="10058400" cy="9000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>
              <a:latin typeface="+mj-lt"/>
            </a:endParaRPr>
          </a:p>
        </p:txBody>
      </p:sp>
      <p:sp>
        <p:nvSpPr>
          <p:cNvPr id="73" name="TextBox 19">
            <a:extLst>
              <a:ext uri="{FF2B5EF4-FFF2-40B4-BE49-F238E27FC236}">
                <a16:creationId xmlns:a16="http://schemas.microsoft.com/office/drawing/2014/main" id="{D5A32123-7974-4A0F-B8DF-6C82FB22F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94" y="8610600"/>
            <a:ext cx="9598176" cy="48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Add your information, graphs and images to this section.</a:t>
            </a:r>
          </a:p>
        </p:txBody>
      </p:sp>
      <p:sp>
        <p:nvSpPr>
          <p:cNvPr id="74" name="Rectangle 10">
            <a:extLst>
              <a:ext uri="{FF2B5EF4-FFF2-40B4-BE49-F238E27FC236}">
                <a16:creationId xmlns:a16="http://schemas.microsoft.com/office/drawing/2014/main" id="{4EDA12B6-07B5-44F9-8F8B-E1BE66469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82" y="7471321"/>
            <a:ext cx="10058400" cy="873301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3684A0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defTabSz="4702588">
              <a:defRPr/>
            </a:pPr>
            <a:r>
              <a:rPr lang="en-US" sz="36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Motivation and background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F831EE1-8866-4A3E-8CAB-8624A11FF145}"/>
              </a:ext>
            </a:extLst>
          </p:cNvPr>
          <p:cNvSpPr/>
          <p:nvPr/>
        </p:nvSpPr>
        <p:spPr>
          <a:xfrm>
            <a:off x="11488502" y="8000999"/>
            <a:ext cx="10058400" cy="2423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>
              <a:latin typeface="+mj-lt"/>
            </a:endParaRPr>
          </a:p>
        </p:txBody>
      </p:sp>
      <p:sp>
        <p:nvSpPr>
          <p:cNvPr id="80" name="TextBox 19">
            <a:extLst>
              <a:ext uri="{FF2B5EF4-FFF2-40B4-BE49-F238E27FC236}">
                <a16:creationId xmlns:a16="http://schemas.microsoft.com/office/drawing/2014/main" id="{45A199C6-0BDE-461E-8044-A335463A4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8614" y="8610600"/>
            <a:ext cx="9598176" cy="48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Add your information, graphs and images to this section.</a:t>
            </a:r>
          </a:p>
        </p:txBody>
      </p:sp>
      <p:sp>
        <p:nvSpPr>
          <p:cNvPr id="81" name="Rectangle 10">
            <a:extLst>
              <a:ext uri="{FF2B5EF4-FFF2-40B4-BE49-F238E27FC236}">
                <a16:creationId xmlns:a16="http://schemas.microsoft.com/office/drawing/2014/main" id="{868B6862-5CC5-4906-AC03-EA9661AD1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8502" y="7471321"/>
            <a:ext cx="10058400" cy="873301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664F93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defTabSz="4702588">
              <a:defRPr/>
            </a:pPr>
            <a:r>
              <a:rPr lang="en-US" sz="3600" b="1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Methodology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026A6A3-D6D2-4951-8B04-EF51015D25DB}"/>
              </a:ext>
            </a:extLst>
          </p:cNvPr>
          <p:cNvSpPr/>
          <p:nvPr/>
        </p:nvSpPr>
        <p:spPr>
          <a:xfrm>
            <a:off x="22316522" y="8000999"/>
            <a:ext cx="10058400" cy="2423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>
              <a:latin typeface="+mj-lt"/>
            </a:endParaRPr>
          </a:p>
        </p:txBody>
      </p:sp>
      <p:sp>
        <p:nvSpPr>
          <p:cNvPr id="83" name="TextBox 19">
            <a:extLst>
              <a:ext uri="{FF2B5EF4-FFF2-40B4-BE49-F238E27FC236}">
                <a16:creationId xmlns:a16="http://schemas.microsoft.com/office/drawing/2014/main" id="{16D6CE1D-7E3F-42CA-A7BD-5FA191CFE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6635" y="8610600"/>
            <a:ext cx="9598176" cy="48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Add your information, graphs and images to this section.</a:t>
            </a:r>
          </a:p>
        </p:txBody>
      </p:sp>
      <p:sp>
        <p:nvSpPr>
          <p:cNvPr id="84" name="Rectangle 10">
            <a:extLst>
              <a:ext uri="{FF2B5EF4-FFF2-40B4-BE49-F238E27FC236}">
                <a16:creationId xmlns:a16="http://schemas.microsoft.com/office/drawing/2014/main" id="{3D96BB99-3F6E-4E73-BA6B-A122D83B1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6522" y="7471321"/>
            <a:ext cx="10058400" cy="873301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664F93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defTabSz="4702588">
              <a:defRPr/>
            </a:pPr>
            <a:r>
              <a:rPr lang="en-US" sz="3600" b="1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Results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9BFD724-D51D-4DD6-A93A-40ABEA405C90}"/>
              </a:ext>
            </a:extLst>
          </p:cNvPr>
          <p:cNvSpPr/>
          <p:nvPr/>
        </p:nvSpPr>
        <p:spPr>
          <a:xfrm>
            <a:off x="33144541" y="8000999"/>
            <a:ext cx="10058400" cy="18076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>
              <a:latin typeface="+mj-lt"/>
            </a:endParaRPr>
          </a:p>
        </p:txBody>
      </p:sp>
      <p:sp>
        <p:nvSpPr>
          <p:cNvPr id="86" name="TextBox 19">
            <a:extLst>
              <a:ext uri="{FF2B5EF4-FFF2-40B4-BE49-F238E27FC236}">
                <a16:creationId xmlns:a16="http://schemas.microsoft.com/office/drawing/2014/main" id="{43D130FF-027B-433C-BF4F-A381B032C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74654" y="8610600"/>
            <a:ext cx="9598176" cy="48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Add your information, graphs and images to this section.</a:t>
            </a:r>
          </a:p>
        </p:txBody>
      </p:sp>
      <p:sp>
        <p:nvSpPr>
          <p:cNvPr id="87" name="Rectangle 10">
            <a:extLst>
              <a:ext uri="{FF2B5EF4-FFF2-40B4-BE49-F238E27FC236}">
                <a16:creationId xmlns:a16="http://schemas.microsoft.com/office/drawing/2014/main" id="{0BE282AE-183A-4D49-B152-23A5A101B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4541" y="7471321"/>
            <a:ext cx="10058400" cy="873301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3684A0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defTabSz="4702588">
              <a:defRPr/>
            </a:pPr>
            <a:r>
              <a:rPr lang="en-US" sz="3600" b="1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Conclusion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36036AE-C83F-4AC9-800C-C6574727635F}"/>
              </a:ext>
            </a:extLst>
          </p:cNvPr>
          <p:cNvSpPr/>
          <p:nvPr/>
        </p:nvSpPr>
        <p:spPr>
          <a:xfrm>
            <a:off x="660482" y="18211800"/>
            <a:ext cx="10058400" cy="1402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>
              <a:latin typeface="+mj-lt"/>
            </a:endParaRPr>
          </a:p>
        </p:txBody>
      </p:sp>
      <p:sp>
        <p:nvSpPr>
          <p:cNvPr id="89" name="TextBox 19">
            <a:extLst>
              <a:ext uri="{FF2B5EF4-FFF2-40B4-BE49-F238E27FC236}">
                <a16:creationId xmlns:a16="http://schemas.microsoft.com/office/drawing/2014/main" id="{9742DD1E-D7E3-4AB1-8A17-D5B59B6AB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94" y="18897600"/>
            <a:ext cx="9598176" cy="48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Add your information, graphs and images to this section.</a:t>
            </a:r>
          </a:p>
        </p:txBody>
      </p:sp>
      <p:sp>
        <p:nvSpPr>
          <p:cNvPr id="90" name="Rectangle 10">
            <a:extLst>
              <a:ext uri="{FF2B5EF4-FFF2-40B4-BE49-F238E27FC236}">
                <a16:creationId xmlns:a16="http://schemas.microsoft.com/office/drawing/2014/main" id="{8C463412-CC68-4A0F-AE72-68EF99EB2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82" y="17769977"/>
            <a:ext cx="10058400" cy="873301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664F93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defTabSz="4702588">
              <a:defRPr/>
            </a:pPr>
            <a:r>
              <a:rPr lang="en-US" sz="36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Research question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5D5CB20-8752-4D75-A601-0EEB3443D27F}"/>
              </a:ext>
            </a:extLst>
          </p:cNvPr>
          <p:cNvSpPr/>
          <p:nvPr/>
        </p:nvSpPr>
        <p:spPr>
          <a:xfrm>
            <a:off x="33147000" y="27355800"/>
            <a:ext cx="10058400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>
              <a:latin typeface="+mj-lt"/>
            </a:endParaRPr>
          </a:p>
        </p:txBody>
      </p:sp>
      <p:sp>
        <p:nvSpPr>
          <p:cNvPr id="92" name="TextBox 19">
            <a:extLst>
              <a:ext uri="{FF2B5EF4-FFF2-40B4-BE49-F238E27FC236}">
                <a16:creationId xmlns:a16="http://schemas.microsoft.com/office/drawing/2014/main" id="{B4F3D693-DA0F-454D-94C0-CEAA07C1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77113" y="28041600"/>
            <a:ext cx="9598176" cy="48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Add your information, graphs and images to this section.</a:t>
            </a:r>
          </a:p>
        </p:txBody>
      </p:sp>
      <p:sp>
        <p:nvSpPr>
          <p:cNvPr id="93" name="Rectangle 10">
            <a:extLst>
              <a:ext uri="{FF2B5EF4-FFF2-40B4-BE49-F238E27FC236}">
                <a16:creationId xmlns:a16="http://schemas.microsoft.com/office/drawing/2014/main" id="{5EDC1F28-88BB-4DAD-9112-B4904B4A7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0" y="26913976"/>
            <a:ext cx="10058400" cy="873301"/>
          </a:xfrm>
          <a:prstGeom prst="snipRoundRect">
            <a:avLst>
              <a:gd name="adj1" fmla="val 0"/>
              <a:gd name="adj2" fmla="val 46622"/>
            </a:avLst>
          </a:prstGeom>
          <a:solidFill>
            <a:schemeClr val="bg1">
              <a:lumMod val="50000"/>
            </a:schemeClr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defTabSz="4702588">
              <a:defRPr/>
            </a:pPr>
            <a:r>
              <a:rPr lang="en-US" sz="36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457558-BE24-BF4C-A171-631B8DFD5793}"/>
              </a:ext>
            </a:extLst>
          </p:cNvPr>
          <p:cNvSpPr txBox="1"/>
          <p:nvPr/>
        </p:nvSpPr>
        <p:spPr>
          <a:xfrm>
            <a:off x="171450" y="291465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ponderingpeacock|09-2018"/>
</p:tagLst>
</file>

<file path=ppt/theme/theme1.xml><?xml version="1.0" encoding="utf-8"?>
<a:theme xmlns:a="http://schemas.openxmlformats.org/drawingml/2006/main" name="Default Desig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Default Desig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2162</TotalTime>
  <Words>109</Words>
  <Application>Microsoft Macintosh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Quattrocento Sans</vt:lpstr>
      <vt:lpstr>Quattrocento</vt:lpstr>
      <vt:lpstr>Times New Roman</vt:lpstr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for a scientific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Wong, C.P.I.</cp:lastModifiedBy>
  <cp:revision>109</cp:revision>
  <cp:lastPrinted>2000-08-03T00:31:24Z</cp:lastPrinted>
  <dcterms:modified xsi:type="dcterms:W3CDTF">2021-06-19T20:49:30Z</dcterms:modified>
  <cp:category>research posters template</cp:category>
</cp:coreProperties>
</file>