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Maharana Pratap: The Undying Symbol of Rajput Resistance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Presentation on Maharana Pratap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Overview:  A Glimpse into the Life and Legacy of Maharana Pratap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/>
          <a:p>
            <a:pPr>
              <a:spcAft>
                <a:spcPts val="800"/>
              </a:spcAft>
              <a:defRPr sz="1500"/>
            </a:pPr>
            <a:r>
              <a:t>We will explore Maharana Pratap's birth, family, and ascension to the throne of Mewar.</a:t>
            </a:r>
          </a:p>
          <a:p>
            <a:pPr>
              <a:spcAft>
                <a:spcPts val="800"/>
              </a:spcAft>
              <a:defRPr sz="1500"/>
            </a:pPr>
            <a:r>
              <a:t>His unwavering defiance against the Mughal Empire will be examined in detail.</a:t>
            </a:r>
          </a:p>
          <a:p>
            <a:pPr>
              <a:spcAft>
                <a:spcPts val="800"/>
              </a:spcAft>
              <a:defRPr sz="1500"/>
            </a:pPr>
            <a:r>
              <a:t>Key battles and strategic decisions that shaped his reign will be discussed.</a:t>
            </a:r>
          </a:p>
          <a:p>
            <a:pPr>
              <a:spcAft>
                <a:spcPts val="800"/>
              </a:spcAft>
              <a:defRPr sz="1500"/>
            </a:pPr>
            <a:r>
              <a:t>His enduring legacy as a symbol of courage and resistance will be highlighted.</a:t>
            </a:r>
          </a:p>
          <a:p>
            <a:pPr>
              <a:spcAft>
                <a:spcPts val="800"/>
              </a:spcAft>
              <a:defRPr sz="1500"/>
            </a:pPr>
            <a:r>
              <a:t>We will address common misconceptions surrounding his life and legend.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Early Life and Accession to the Throne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 wrap="square">
            <a:normAutofit/>
          </a:bodyPr>
          <a:lstStyle/>
          <a:p/>
          <a:p>
            <a:pPr>
              <a:spcAft>
                <a:spcPts val="800"/>
              </a:spcAft>
              <a:defRPr sz="1800"/>
            </a:pPr>
            <a:r>
              <a:t>Born in 1540 to Udai Singh II and Jaiwanta Bai, Pratap was not initially the heir apparent.</a:t>
            </a:r>
          </a:p>
          <a:p>
            <a:pPr>
              <a:spcAft>
                <a:spcPts val="800"/>
              </a:spcAft>
              <a:defRPr sz="1800"/>
            </a:pPr>
            <a:r>
              <a:t>He ascended to the throne of Mewar in 1572 after his father's death.</a:t>
            </a:r>
          </a:p>
          <a:p>
            <a:pPr>
              <a:spcAft>
                <a:spcPts val="800"/>
              </a:spcAft>
              <a:defRPr sz="1800"/>
            </a:pPr>
            <a:r>
              <a:t>His brothers, Shakti Singh, Vikram Singh, and Jagmal Singh, played significant roles in Mewar's political landscape.</a:t>
            </a:r>
          </a:p>
          <a:p>
            <a:pPr>
              <a:spcAft>
                <a:spcPts val="800"/>
              </a:spcAft>
              <a:defRPr sz="1800"/>
            </a:pPr>
            <a:r>
              <a:t>His chief consort, Ajabde Bai Punwar, was a significant figure in supporting him.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Battle Against Akbar and the Mughal Empire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/>
          <a:p>
            <a:pPr>
              <a:spcAft>
                <a:spcPts val="800"/>
              </a:spcAft>
              <a:defRPr sz="1800"/>
            </a:pPr>
            <a:r>
              <a:t>Maharana Pratap's refusal to submit to Mughal emperor Akbar defined his reign.</a:t>
            </a:r>
          </a:p>
          <a:p>
            <a:pPr>
              <a:spcAft>
                <a:spcPts val="800"/>
              </a:spcAft>
              <a:defRPr sz="1800"/>
            </a:pPr>
            <a:r>
              <a:t>The Battle of Haldighati, though tactically a Mughal victory, showcased Pratap's unmatched bravery and strategic resilience.</a:t>
            </a:r>
          </a:p>
          <a:p>
            <a:pPr>
              <a:spcAft>
                <a:spcPts val="800"/>
              </a:spcAft>
              <a:defRPr sz="1800"/>
            </a:pPr>
            <a:r>
              <a:t>He continued his resistance for the remainder of his life, leading a guerilla warfare campaign.</a:t>
            </a:r>
          </a:p>
          <a:p>
            <a:pPr>
              <a:spcAft>
                <a:spcPts val="800"/>
              </a:spcAft>
              <a:defRPr sz="1800"/>
            </a:pPr>
            <a:r>
              <a:t>His unwavering commitment to his people and ideals kept the spirit of Mewar alive.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Governance and Legacy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/>
          <a:p>
            <a:pPr>
              <a:spcAft>
                <a:spcPts val="800"/>
              </a:spcAft>
              <a:defRPr sz="1800"/>
            </a:pPr>
            <a:r>
              <a:t>Maharana Pratap ruled Mewar for 25 years, focusing on maintaining his kingdom's independence.</a:t>
            </a:r>
          </a:p>
          <a:p>
            <a:pPr>
              <a:spcAft>
                <a:spcPts val="800"/>
              </a:spcAft>
              <a:defRPr sz="1800"/>
            </a:pPr>
            <a:r>
              <a:t>He shifted his capital to Chavand, effectively evading Mughal control.</a:t>
            </a:r>
          </a:p>
          <a:p>
            <a:pPr>
              <a:spcAft>
                <a:spcPts val="800"/>
              </a:spcAft>
              <a:defRPr sz="1800"/>
            </a:pPr>
            <a:r>
              <a:t>His administrative policies aimed at strengthening his kingdom's resilience.</a:t>
            </a:r>
          </a:p>
          <a:p>
            <a:pPr>
              <a:spcAft>
                <a:spcPts val="800"/>
              </a:spcAft>
              <a:defRPr sz="1800"/>
            </a:pPr>
            <a:r>
              <a:t>He is remembered as a symbol of Rajput valor, Hindu resistance, and unwavering patriotism.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Enduring Symbol and 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 wrap="square">
            <a:normAutofit/>
          </a:bodyPr>
          <a:lstStyle/>
          <a:p/>
          <a:p>
            <a:pPr>
              <a:spcAft>
                <a:spcPts val="800"/>
              </a:spcAft>
              <a:defRPr sz="1800"/>
            </a:pPr>
            <a:r>
              <a:t>Maharana Pratap remains a powerful symbol of resistance and courage in Indian history.</a:t>
            </a:r>
          </a:p>
          <a:p>
            <a:pPr>
              <a:spcAft>
                <a:spcPts val="800"/>
              </a:spcAft>
              <a:defRPr sz="1800"/>
            </a:pPr>
            <a:r>
              <a:t>His image is frequently used in Indian politics and popular culture.</a:t>
            </a:r>
          </a:p>
          <a:p>
            <a:pPr>
              <a:spcAft>
                <a:spcPts val="800"/>
              </a:spcAft>
              <a:defRPr sz="1800"/>
            </a:pPr>
            <a:r>
              <a:t>While exaggerated tales exist, his true legacy lies in his steadfast defiance and leadership.</a:t>
            </a:r>
          </a:p>
          <a:p>
            <a:pPr>
              <a:spcAft>
                <a:spcPts val="800"/>
              </a:spcAft>
              <a:defRPr sz="1800"/>
            </a:pPr>
            <a:r>
              <a:t>Unreliable sources often fabricate details about his life, including his height.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The Unwavering Spirit of Maharana Pratap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/>
          <a:p>
            <a:pPr>
              <a:spcAft>
                <a:spcPts val="800"/>
              </a:spcAft>
              <a:defRPr sz="1500"/>
            </a:pPr>
            <a:r>
              <a:t>Maharana Pratap's life stands as a testament to courage, perseverance, and the fight for independence.</a:t>
            </a:r>
          </a:p>
          <a:p>
            <a:pPr>
              <a:spcAft>
                <a:spcPts val="800"/>
              </a:spcAft>
              <a:defRPr sz="1500"/>
            </a:pPr>
            <a:r>
              <a:t>His legacy continues to inspire generations to stand up against oppression.</a:t>
            </a:r>
          </a:p>
          <a:p>
            <a:pPr>
              <a:spcAft>
                <a:spcPts val="800"/>
              </a:spcAft>
              <a:defRPr sz="1500"/>
            </a:pPr>
            <a:r>
              <a:t>His story serves as a reminder of the importance of fighting for one's beliefs and protecting one's heritage.</a:t>
            </a:r>
          </a:p>
          <a:p>
            <a:pPr>
              <a:spcAft>
                <a:spcPts val="800"/>
              </a:spcAft>
              <a:defRPr sz="1500"/>
            </a:pPr>
            <a:r>
              <a:t>The study of his life offers valuable lessons in leadership, strategy, and the enduring human spirit.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