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 India: Journeys of Nation-Building and Global 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Modern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Overview: Unpacking Modern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500"/>
            </a:pPr>
            <a:r>
              <a:t>Explore India's historical journey from colonial rule to an independent sovereign state post-1947.</a:t>
            </a:r>
          </a:p>
          <a:p>
            <a:pPr>
              <a:spcAft>
                <a:spcPts val="800"/>
              </a:spcAft>
              <a:defRPr sz="1500"/>
            </a:pPr>
            <a:r>
              <a:t>Understand the central themes that define modern India, including its diversity, culture, minorities, and urban-rural dynamics.</a:t>
            </a:r>
          </a:p>
          <a:p>
            <a:pPr>
              <a:spcAft>
                <a:spcPts val="800"/>
              </a:spcAft>
              <a:defRPr sz="1500"/>
            </a:pPr>
            <a:r>
              <a:t>Examine the challenges and opportunities within India's democracy, economy, and geopolitical role in the world.</a:t>
            </a:r>
          </a:p>
          <a:p>
            <a:pPr>
              <a:spcAft>
                <a:spcPts val="800"/>
              </a:spcAft>
              <a:defRPr sz="1500"/>
            </a:pPr>
            <a:r>
              <a:t>Identify key events, personalities, and issues that have profoundly shaped the nation's contemporary identity.</a:t>
            </a:r>
          </a:p>
          <a:p>
            <a:pPr>
              <a:spcAft>
                <a:spcPts val="800"/>
              </a:spcAft>
              <a:defRPr sz="1500"/>
            </a:pPr>
            <a:r>
              <a:t>Recognize the foundational role of leaders like Jawaharlal Nehru, the architect of modern India.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Genesis of an Independent 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Modern India's history began with its independence as a sovereign state on August 15, 1947, ending direct British administration.</a:t>
            </a:r>
          </a:p>
          <a:p>
            <a:pPr>
              <a:spcAft>
                <a:spcPts val="800"/>
              </a:spcAft>
              <a:defRPr sz="1800"/>
            </a:pPr>
            <a:r>
              <a:t>The period leading to independence includes the decline of the Mughal Empire, British colonial rule, and the vigorous independence movement.</a:t>
            </a:r>
          </a:p>
          <a:p>
            <a:pPr>
              <a:spcAft>
                <a:spcPts val="800"/>
              </a:spcAft>
              <a:defRPr sz="1800"/>
            </a:pPr>
            <a:r>
              <a:t>Jawaharlal Nehru, India's first prime minister, addressed a newly independent nation and is regarded as the architect of modern India.</a:t>
            </a:r>
          </a:p>
          <a:p>
            <a:pPr>
              <a:spcAft>
                <a:spcPts val="800"/>
              </a:spcAft>
              <a:defRPr sz="1800"/>
            </a:pPr>
            <a:r>
              <a:t>The process of nation-building involved significant efforts to impose a national framework on old and diverse cultural traditions.</a:t>
            </a:r>
          </a:p>
          <a:p>
            <a:pPr>
              <a:spcAft>
                <a:spcPts val="800"/>
              </a:spcAft>
              <a:defRPr sz="1800"/>
            </a:pPr>
            <a:r>
              <a:t>This foundational era laid the groundwork for India's future as a democratic republic.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Tapestry of Diversity and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Diversity stands as a central theme, encompassing a vast array of languages, religions, and ethnic groups across the nation.</a:t>
            </a:r>
          </a:p>
          <a:p>
            <a:pPr>
              <a:spcAft>
                <a:spcPts val="800"/>
              </a:spcAft>
              <a:defRPr sz="1800"/>
            </a:pPr>
            <a:r>
              <a:t>India's rich and ancient culture is deeply woven into its national identity and everyday life, influencing all aspects of society.</a:t>
            </a:r>
          </a:p>
          <a:p>
            <a:pPr>
              <a:spcAft>
                <a:spcPts val="800"/>
              </a:spcAft>
              <a:defRPr sz="1800"/>
            </a:pPr>
            <a:r>
              <a:t>The role and experiences of minorities are crucial to understanding the complex social fabric and inclusive aspirations of modern India.</a:t>
            </a:r>
          </a:p>
          <a:p>
            <a:pPr>
              <a:spcAft>
                <a:spcPts val="800"/>
              </a:spcAft>
              <a:defRPr sz="1800"/>
            </a:pPr>
            <a:r>
              <a:t>The dynamic interaction between urban and rural areas highlights significant aspects of India's development and societal structure.</a:t>
            </a:r>
          </a:p>
          <a:p>
            <a:pPr>
              <a:spcAft>
                <a:spcPts val="800"/>
              </a:spcAft>
              <a:defRPr sz="1800"/>
            </a:pPr>
            <a:r>
              <a:t>These five core themes — diversity, culture, minorities, and urban-rural interaction — are essential to comprehending modern India.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Navigating Democracy, Economy, and Geopolitics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India's vibrant democracy presents both unique opportunities for governance and ongoing challenges in representation and policy implementation.</a:t>
            </a:r>
          </a:p>
          <a:p>
            <a:pPr>
              <a:spcAft>
                <a:spcPts val="800"/>
              </a:spcAft>
              <a:defRPr sz="1800"/>
            </a:pPr>
            <a:r>
              <a:t>The national economy experiences dynamic growth, yet also grapples with significant developmental disparities and social inequalities.</a:t>
            </a:r>
          </a:p>
          <a:p>
            <a:pPr>
              <a:spcAft>
                <a:spcPts val="800"/>
              </a:spcAft>
              <a:defRPr sz="1800"/>
            </a:pPr>
            <a:r>
              <a:t>India plays an increasingly crucial role in global geopolitics, balancing its national interests with international responsibilities.</a:t>
            </a:r>
          </a:p>
          <a:p>
            <a:pPr>
              <a:spcAft>
                <a:spcPts val="800"/>
              </a:spcAft>
              <a:defRPr sz="1800"/>
            </a:pPr>
            <a:r>
              <a:t>The nation continuously explores opportunities to assert its influence while addressing internal and external challenges.</a:t>
            </a:r>
          </a:p>
          <a:p>
            <a:pPr>
              <a:spcAft>
                <a:spcPts val="800"/>
              </a:spcAft>
              <a:defRPr sz="1800"/>
            </a:pPr>
            <a:r>
              <a:t>These critical areas define India's evolving position and impact on the global stage.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Evolving State and Society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800"/>
            </a:pPr>
            <a:r>
              <a:t>The modern Indian state continually works to establish a national framework amidst its deeply rooted and varied cultural heritage.</a:t>
            </a:r>
          </a:p>
          <a:p>
            <a:pPr>
              <a:spcAft>
                <a:spcPts val="800"/>
              </a:spcAft>
              <a:defRPr sz="1800"/>
            </a:pPr>
            <a:r>
              <a:t>The relationship between the modern Indian state and its indigenous (adivasi) subjects demonstrates a complex history of mutual shaping.</a:t>
            </a:r>
          </a:p>
          <a:p>
            <a:pPr>
              <a:spcAft>
                <a:spcPts val="800"/>
              </a:spcAft>
              <a:defRPr sz="1800"/>
            </a:pPr>
            <a:r>
              <a:t>Significant events, personalities, and issues have consistently shaped the direction and character of modern India.</a:t>
            </a:r>
          </a:p>
          <a:p>
            <a:pPr>
              <a:spcAft>
                <a:spcPts val="800"/>
              </a:spcAft>
              <a:defRPr sz="1800"/>
            </a:pPr>
            <a:r>
              <a:t>Challenges in nation-building often involve balancing national unity with the preservation of distinct regional and community identities.</a:t>
            </a:r>
          </a:p>
          <a:p>
            <a:pPr>
              <a:spcAft>
                <a:spcPts val="800"/>
              </a:spcAft>
              <a:defRPr sz="1800"/>
            </a:pPr>
            <a:r>
              <a:t>This ongoing interaction between governance and diverse populations is fundamental to India's development path.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India: A Continuous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/>
          <a:p>
            <a:pPr>
              <a:spcAft>
                <a:spcPts val="800"/>
              </a:spcAft>
              <a:defRPr sz="1500"/>
            </a:pPr>
            <a:r>
              <a:t>Modern India is a dynamic nation, profoundly shaped by its journey from colonial rule to independence in 1947.</a:t>
            </a:r>
          </a:p>
          <a:p>
            <a:pPr>
              <a:spcAft>
                <a:spcPts val="800"/>
              </a:spcAft>
              <a:defRPr sz="1500"/>
            </a:pPr>
            <a:r>
              <a:t>Its identity is intrinsically linked to its immense diversity, rich cultural heritage, and the complex integration of various communities.</a:t>
            </a:r>
          </a:p>
          <a:p>
            <a:pPr>
              <a:spcAft>
                <a:spcPts val="800"/>
              </a:spcAft>
              <a:defRPr sz="1500"/>
            </a:pPr>
            <a:r>
              <a:t>India actively navigates significant challenges and opportunities within its democratic system, growing economy, and crucial geopolitical standing.</a:t>
            </a:r>
          </a:p>
          <a:p>
            <a:pPr>
              <a:spcAft>
                <a:spcPts val="800"/>
              </a:spcAft>
              <a:defRPr sz="1500"/>
            </a:pPr>
            <a:r>
              <a:t>The continuous evolution of the state, in dialogue with its people and diverse groups, remains central to its future trajectory.</a:t>
            </a:r>
          </a:p>
          <a:p>
            <a:pPr>
              <a:spcAft>
                <a:spcPts val="800"/>
              </a:spcAft>
              <a:defRPr sz="1500"/>
            </a:pPr>
            <a:r>
              <a:t>Understanding modern India necessitates appreciating its historical foundations, defining themes, and ongoing transformational journey.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