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5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3" r:id="rId34"/>
    <p:sldId id="294" r:id="rId35"/>
    <p:sldId id="290" r:id="rId36"/>
    <p:sldId id="295" r:id="rId37"/>
    <p:sldId id="296" r:id="rId38"/>
    <p:sldId id="297" r:id="rId39"/>
    <p:sldId id="292" r:id="rId40"/>
    <p:sldId id="291" r:id="rId41"/>
    <p:sldId id="302" r:id="rId42"/>
    <p:sldId id="303" r:id="rId43"/>
    <p:sldId id="304" r:id="rId44"/>
    <p:sldId id="305" r:id="rId45"/>
    <p:sldId id="306" r:id="rId46"/>
    <p:sldId id="298" r:id="rId47"/>
    <p:sldId id="307" r:id="rId48"/>
    <p:sldId id="308" r:id="rId49"/>
    <p:sldId id="309" r:id="rId50"/>
    <p:sldId id="299" r:id="rId51"/>
    <p:sldId id="300"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6E12F90-5691-4B96-A5A1-584FE6243618}"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4197561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E12F90-5691-4B96-A5A1-584FE6243618}"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241766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E12F90-5691-4B96-A5A1-584FE6243618}"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1599941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E12F90-5691-4B96-A5A1-584FE6243618}"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405036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E12F90-5691-4B96-A5A1-584FE6243618}"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37360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E12F90-5691-4B96-A5A1-584FE6243618}"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155176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6E12F90-5691-4B96-A5A1-584FE6243618}"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1649593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6E12F90-5691-4B96-A5A1-584FE6243618}"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802549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12F90-5691-4B96-A5A1-584FE6243618}" type="datetimeFigureOut">
              <a:rPr lang="en-IN" smtClean="0"/>
              <a:t>28-08-2024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3355342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12F90-5691-4B96-A5A1-584FE6243618}"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2018863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E12F90-5691-4B96-A5A1-584FE6243618}"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B0B7A-318E-4C19-95C4-D9AC5EF6A96A}" type="slidenum">
              <a:rPr lang="en-IN" smtClean="0"/>
              <a:t>‹#›</a:t>
            </a:fld>
            <a:endParaRPr lang="en-IN"/>
          </a:p>
        </p:txBody>
      </p:sp>
    </p:spTree>
    <p:extLst>
      <p:ext uri="{BB962C8B-B14F-4D97-AF65-F5344CB8AC3E}">
        <p14:creationId xmlns:p14="http://schemas.microsoft.com/office/powerpoint/2010/main" val="237522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12F90-5691-4B96-A5A1-584FE6243618}" type="datetimeFigureOut">
              <a:rPr lang="en-IN" smtClean="0"/>
              <a:t>28-08-2024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B0B7A-318E-4C19-95C4-D9AC5EF6A96A}" type="slidenum">
              <a:rPr lang="en-IN" smtClean="0"/>
              <a:t>‹#›</a:t>
            </a:fld>
            <a:endParaRPr lang="en-IN"/>
          </a:p>
        </p:txBody>
      </p:sp>
    </p:spTree>
    <p:extLst>
      <p:ext uri="{BB962C8B-B14F-4D97-AF65-F5344CB8AC3E}">
        <p14:creationId xmlns:p14="http://schemas.microsoft.com/office/powerpoint/2010/main" val="3058065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4349" y="3574472"/>
            <a:ext cx="4455622" cy="648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mtClean="0"/>
              <a:t>View git like tfs in web</a:t>
            </a:r>
            <a:endParaRPr lang="en-IN" dirty="0"/>
          </a:p>
        </p:txBody>
      </p:sp>
      <p:sp>
        <p:nvSpPr>
          <p:cNvPr id="3" name="TextBox 2"/>
          <p:cNvSpPr txBox="1"/>
          <p:nvPr/>
        </p:nvSpPr>
        <p:spPr>
          <a:xfrm>
            <a:off x="2419005" y="1296787"/>
            <a:ext cx="7656022" cy="369332"/>
          </a:xfrm>
          <a:prstGeom prst="rect">
            <a:avLst/>
          </a:prstGeom>
          <a:noFill/>
        </p:spPr>
        <p:txBody>
          <a:bodyPr wrap="square" rtlCol="0">
            <a:spAutoFit/>
          </a:bodyPr>
          <a:lstStyle/>
          <a:p>
            <a:r>
              <a:rPr lang="en-IN" dirty="0" smtClean="0"/>
              <a:t>Before that step git in pc ref: </a:t>
            </a:r>
            <a:r>
              <a:rPr lang="en-US" dirty="0" smtClean="0"/>
              <a:t>Create locally remote repo like </a:t>
            </a:r>
            <a:r>
              <a:rPr lang="en-US" dirty="0" err="1" smtClean="0"/>
              <a:t>tfs</a:t>
            </a:r>
            <a:r>
              <a:rPr lang="en-US" dirty="0" smtClean="0"/>
              <a:t> collection.docx</a:t>
            </a:r>
            <a:endParaRPr lang="en-IN" dirty="0"/>
          </a:p>
        </p:txBody>
      </p:sp>
    </p:spTree>
    <p:extLst>
      <p:ext uri="{BB962C8B-B14F-4D97-AF65-F5344CB8AC3E}">
        <p14:creationId xmlns:p14="http://schemas.microsoft.com/office/powerpoint/2010/main" val="4258768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25538"/>
            <a:ext cx="12192000" cy="5806924"/>
          </a:xfrm>
          <a:prstGeom prst="rect">
            <a:avLst/>
          </a:prstGeom>
        </p:spPr>
      </p:pic>
    </p:spTree>
    <p:extLst>
      <p:ext uri="{BB962C8B-B14F-4D97-AF65-F5344CB8AC3E}">
        <p14:creationId xmlns:p14="http://schemas.microsoft.com/office/powerpoint/2010/main" val="1792443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3399"/>
            <a:ext cx="12192000" cy="6531202"/>
          </a:xfrm>
          <a:prstGeom prst="rect">
            <a:avLst/>
          </a:prstGeom>
        </p:spPr>
      </p:pic>
    </p:spTree>
    <p:extLst>
      <p:ext uri="{BB962C8B-B14F-4D97-AF65-F5344CB8AC3E}">
        <p14:creationId xmlns:p14="http://schemas.microsoft.com/office/powerpoint/2010/main" val="97341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5432"/>
            <a:ext cx="12192000" cy="6487136"/>
          </a:xfrm>
          <a:prstGeom prst="rect">
            <a:avLst/>
          </a:prstGeom>
        </p:spPr>
      </p:pic>
    </p:spTree>
    <p:extLst>
      <p:ext uri="{BB962C8B-B14F-4D97-AF65-F5344CB8AC3E}">
        <p14:creationId xmlns:p14="http://schemas.microsoft.com/office/powerpoint/2010/main" val="316134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0222"/>
            <a:ext cx="12192000" cy="6537555"/>
          </a:xfrm>
          <a:prstGeom prst="rect">
            <a:avLst/>
          </a:prstGeom>
        </p:spPr>
      </p:pic>
    </p:spTree>
    <p:extLst>
      <p:ext uri="{BB962C8B-B14F-4D97-AF65-F5344CB8AC3E}">
        <p14:creationId xmlns:p14="http://schemas.microsoft.com/office/powerpoint/2010/main" val="152476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3869"/>
            <a:ext cx="12192000" cy="6550262"/>
          </a:xfrm>
          <a:prstGeom prst="rect">
            <a:avLst/>
          </a:prstGeom>
        </p:spPr>
      </p:pic>
    </p:spTree>
    <p:extLst>
      <p:ext uri="{BB962C8B-B14F-4D97-AF65-F5344CB8AC3E}">
        <p14:creationId xmlns:p14="http://schemas.microsoft.com/office/powerpoint/2010/main" val="48935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35160"/>
            <a:ext cx="12192000" cy="1696334"/>
          </a:xfrm>
          <a:prstGeom prst="rect">
            <a:avLst/>
          </a:prstGeom>
        </p:spPr>
      </p:pic>
      <p:sp>
        <p:nvSpPr>
          <p:cNvPr id="3" name="TextBox 2"/>
          <p:cNvSpPr txBox="1"/>
          <p:nvPr/>
        </p:nvSpPr>
        <p:spPr>
          <a:xfrm>
            <a:off x="2793076" y="3399905"/>
            <a:ext cx="3832168" cy="369332"/>
          </a:xfrm>
          <a:prstGeom prst="rect">
            <a:avLst/>
          </a:prstGeom>
          <a:noFill/>
        </p:spPr>
        <p:txBody>
          <a:bodyPr wrap="square" rtlCol="0">
            <a:spAutoFit/>
          </a:bodyPr>
          <a:lstStyle/>
          <a:p>
            <a:r>
              <a:rPr lang="en-IN" dirty="0" smtClean="0"/>
              <a:t>One folder created on users name</a:t>
            </a:r>
            <a:endParaRPr lang="en-IN" dirty="0"/>
          </a:p>
        </p:txBody>
      </p:sp>
    </p:spTree>
    <p:extLst>
      <p:ext uri="{BB962C8B-B14F-4D97-AF65-F5344CB8AC3E}">
        <p14:creationId xmlns:p14="http://schemas.microsoft.com/office/powerpoint/2010/main" val="2095830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837496"/>
            <a:ext cx="12192000" cy="3183008"/>
          </a:xfrm>
          <a:prstGeom prst="rect">
            <a:avLst/>
          </a:prstGeom>
        </p:spPr>
      </p:pic>
    </p:spTree>
    <p:extLst>
      <p:ext uri="{BB962C8B-B14F-4D97-AF65-F5344CB8AC3E}">
        <p14:creationId xmlns:p14="http://schemas.microsoft.com/office/powerpoint/2010/main" val="2558682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7046"/>
            <a:ext cx="12192000" cy="6543908"/>
          </a:xfrm>
          <a:prstGeom prst="rect">
            <a:avLst/>
          </a:prstGeom>
        </p:spPr>
      </p:pic>
    </p:spTree>
    <p:extLst>
      <p:ext uri="{BB962C8B-B14F-4D97-AF65-F5344CB8AC3E}">
        <p14:creationId xmlns:p14="http://schemas.microsoft.com/office/powerpoint/2010/main" val="1572325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0692"/>
            <a:ext cx="12192000" cy="6556615"/>
          </a:xfrm>
          <a:prstGeom prst="rect">
            <a:avLst/>
          </a:prstGeom>
        </p:spPr>
      </p:pic>
    </p:spTree>
    <p:extLst>
      <p:ext uri="{BB962C8B-B14F-4D97-AF65-F5344CB8AC3E}">
        <p14:creationId xmlns:p14="http://schemas.microsoft.com/office/powerpoint/2010/main" val="1875401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6576"/>
            <a:ext cx="12192000" cy="6524848"/>
          </a:xfrm>
          <a:prstGeom prst="rect">
            <a:avLst/>
          </a:prstGeom>
        </p:spPr>
      </p:pic>
    </p:spTree>
    <p:extLst>
      <p:ext uri="{BB962C8B-B14F-4D97-AF65-F5344CB8AC3E}">
        <p14:creationId xmlns:p14="http://schemas.microsoft.com/office/powerpoint/2010/main" val="161003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174567"/>
            <a:ext cx="6084916" cy="369332"/>
          </a:xfrm>
          <a:prstGeom prst="rect">
            <a:avLst/>
          </a:prstGeom>
          <a:noFill/>
        </p:spPr>
        <p:txBody>
          <a:bodyPr wrap="square" rtlCol="0">
            <a:spAutoFit/>
          </a:bodyPr>
          <a:lstStyle/>
          <a:p>
            <a:r>
              <a:rPr lang="en-IN" dirty="0" smtClean="0"/>
              <a:t>https://gogs.io/docs/installation/install_from_binary</a:t>
            </a:r>
            <a:endParaRPr lang="en-IN" dirty="0"/>
          </a:p>
        </p:txBody>
      </p:sp>
      <p:pic>
        <p:nvPicPr>
          <p:cNvPr id="3" name="Picture 2"/>
          <p:cNvPicPr>
            <a:picLocks noChangeAspect="1"/>
          </p:cNvPicPr>
          <p:nvPr/>
        </p:nvPicPr>
        <p:blipFill>
          <a:blip r:embed="rId2"/>
          <a:stretch>
            <a:fillRect/>
          </a:stretch>
        </p:blipFill>
        <p:spPr>
          <a:xfrm>
            <a:off x="532051" y="543899"/>
            <a:ext cx="6315012" cy="6109854"/>
          </a:xfrm>
          <a:prstGeom prst="rect">
            <a:avLst/>
          </a:prstGeom>
        </p:spPr>
      </p:pic>
    </p:spTree>
    <p:extLst>
      <p:ext uri="{BB962C8B-B14F-4D97-AF65-F5344CB8AC3E}">
        <p14:creationId xmlns:p14="http://schemas.microsoft.com/office/powerpoint/2010/main" val="30726602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3869"/>
            <a:ext cx="12192000" cy="6550262"/>
          </a:xfrm>
          <a:prstGeom prst="rect">
            <a:avLst/>
          </a:prstGeom>
        </p:spPr>
      </p:pic>
    </p:spTree>
    <p:extLst>
      <p:ext uri="{BB962C8B-B14F-4D97-AF65-F5344CB8AC3E}">
        <p14:creationId xmlns:p14="http://schemas.microsoft.com/office/powerpoint/2010/main" val="335741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2425"/>
            <a:ext cx="12192000" cy="2722053"/>
          </a:xfrm>
          <a:prstGeom prst="rect">
            <a:avLst/>
          </a:prstGeom>
        </p:spPr>
      </p:pic>
      <p:pic>
        <p:nvPicPr>
          <p:cNvPr id="3" name="Picture 2"/>
          <p:cNvPicPr>
            <a:picLocks noChangeAspect="1"/>
          </p:cNvPicPr>
          <p:nvPr/>
        </p:nvPicPr>
        <p:blipFill>
          <a:blip r:embed="rId3"/>
          <a:stretch>
            <a:fillRect/>
          </a:stretch>
        </p:blipFill>
        <p:spPr>
          <a:xfrm>
            <a:off x="0" y="3792653"/>
            <a:ext cx="12192000" cy="1700011"/>
          </a:xfrm>
          <a:prstGeom prst="rect">
            <a:avLst/>
          </a:prstGeom>
        </p:spPr>
      </p:pic>
    </p:spTree>
    <p:extLst>
      <p:ext uri="{BB962C8B-B14F-4D97-AF65-F5344CB8AC3E}">
        <p14:creationId xmlns:p14="http://schemas.microsoft.com/office/powerpoint/2010/main" val="3269657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67048"/>
            <a:ext cx="12192000" cy="5523904"/>
          </a:xfrm>
          <a:prstGeom prst="rect">
            <a:avLst/>
          </a:prstGeom>
        </p:spPr>
      </p:pic>
    </p:spTree>
    <p:extLst>
      <p:ext uri="{BB962C8B-B14F-4D97-AF65-F5344CB8AC3E}">
        <p14:creationId xmlns:p14="http://schemas.microsoft.com/office/powerpoint/2010/main" val="383545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7046"/>
            <a:ext cx="12192000" cy="6543908"/>
          </a:xfrm>
          <a:prstGeom prst="rect">
            <a:avLst/>
          </a:prstGeom>
        </p:spPr>
      </p:pic>
    </p:spTree>
    <p:extLst>
      <p:ext uri="{BB962C8B-B14F-4D97-AF65-F5344CB8AC3E}">
        <p14:creationId xmlns:p14="http://schemas.microsoft.com/office/powerpoint/2010/main" val="3737303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4809"/>
            <a:ext cx="12192000" cy="6588382"/>
          </a:xfrm>
          <a:prstGeom prst="rect">
            <a:avLst/>
          </a:prstGeom>
        </p:spPr>
      </p:pic>
    </p:spTree>
    <p:extLst>
      <p:ext uri="{BB962C8B-B14F-4D97-AF65-F5344CB8AC3E}">
        <p14:creationId xmlns:p14="http://schemas.microsoft.com/office/powerpoint/2010/main" val="1219565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3187"/>
            <a:ext cx="12192000" cy="5711625"/>
          </a:xfrm>
          <a:prstGeom prst="rect">
            <a:avLst/>
          </a:prstGeom>
        </p:spPr>
      </p:pic>
    </p:spTree>
    <p:extLst>
      <p:ext uri="{BB962C8B-B14F-4D97-AF65-F5344CB8AC3E}">
        <p14:creationId xmlns:p14="http://schemas.microsoft.com/office/powerpoint/2010/main" val="2232685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97988"/>
            <a:ext cx="12192000" cy="2322286"/>
          </a:xfrm>
          <a:prstGeom prst="rect">
            <a:avLst/>
          </a:prstGeom>
        </p:spPr>
      </p:pic>
      <p:pic>
        <p:nvPicPr>
          <p:cNvPr id="3" name="Picture 2"/>
          <p:cNvPicPr>
            <a:picLocks noChangeAspect="1"/>
          </p:cNvPicPr>
          <p:nvPr/>
        </p:nvPicPr>
        <p:blipFill>
          <a:blip r:embed="rId3"/>
          <a:stretch>
            <a:fillRect/>
          </a:stretch>
        </p:blipFill>
        <p:spPr>
          <a:xfrm>
            <a:off x="0" y="3173085"/>
            <a:ext cx="12192000" cy="2922522"/>
          </a:xfrm>
          <a:prstGeom prst="rect">
            <a:avLst/>
          </a:prstGeom>
        </p:spPr>
      </p:pic>
    </p:spTree>
    <p:extLst>
      <p:ext uri="{BB962C8B-B14F-4D97-AF65-F5344CB8AC3E}">
        <p14:creationId xmlns:p14="http://schemas.microsoft.com/office/powerpoint/2010/main" val="25988899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44597"/>
            <a:ext cx="12192000" cy="5768805"/>
          </a:xfrm>
          <a:prstGeom prst="rect">
            <a:avLst/>
          </a:prstGeom>
        </p:spPr>
      </p:pic>
    </p:spTree>
    <p:extLst>
      <p:ext uri="{BB962C8B-B14F-4D97-AF65-F5344CB8AC3E}">
        <p14:creationId xmlns:p14="http://schemas.microsoft.com/office/powerpoint/2010/main" val="2436064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84887"/>
            <a:ext cx="12192000" cy="3888225"/>
          </a:xfrm>
          <a:prstGeom prst="rect">
            <a:avLst/>
          </a:prstGeom>
        </p:spPr>
      </p:pic>
    </p:spTree>
    <p:extLst>
      <p:ext uri="{BB962C8B-B14F-4D97-AF65-F5344CB8AC3E}">
        <p14:creationId xmlns:p14="http://schemas.microsoft.com/office/powerpoint/2010/main" val="1366848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62004"/>
            <a:ext cx="12192000" cy="5933991"/>
          </a:xfrm>
          <a:prstGeom prst="rect">
            <a:avLst/>
          </a:prstGeom>
        </p:spPr>
      </p:pic>
    </p:spTree>
    <p:extLst>
      <p:ext uri="{BB962C8B-B14F-4D97-AF65-F5344CB8AC3E}">
        <p14:creationId xmlns:p14="http://schemas.microsoft.com/office/powerpoint/2010/main" val="63837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4524" y="1138844"/>
            <a:ext cx="7888778" cy="3754874"/>
          </a:xfrm>
          <a:prstGeom prst="rect">
            <a:avLst/>
          </a:prstGeom>
          <a:noFill/>
        </p:spPr>
        <p:txBody>
          <a:bodyPr wrap="square" rtlCol="0">
            <a:spAutoFit/>
          </a:bodyPr>
          <a:lstStyle/>
          <a:p>
            <a:r>
              <a:rPr lang="en-US" sz="1400" dirty="0" smtClean="0"/>
              <a:t>Using </a:t>
            </a:r>
            <a:r>
              <a:rPr lang="en-US" sz="1400" dirty="0" err="1" smtClean="0"/>
              <a:t>Gogs</a:t>
            </a:r>
            <a:r>
              <a:rPr lang="en-US" sz="1400" dirty="0" smtClean="0"/>
              <a:t> on Windows</a:t>
            </a:r>
          </a:p>
          <a:p>
            <a:r>
              <a:rPr lang="en-US" sz="1400" dirty="0" err="1" smtClean="0"/>
              <a:t>Gogs</a:t>
            </a:r>
            <a:r>
              <a:rPr lang="en-US" sz="1400" dirty="0" smtClean="0"/>
              <a:t> is a lightweight and easy-to-set-up </a:t>
            </a:r>
            <a:r>
              <a:rPr lang="en-US" sz="1400" dirty="0" err="1" smtClean="0"/>
              <a:t>Git</a:t>
            </a:r>
            <a:r>
              <a:rPr lang="en-US" sz="1400" dirty="0" smtClean="0"/>
              <a:t> service. Here’s how to get it running on Windows:</a:t>
            </a:r>
            <a:br>
              <a:rPr lang="en-US" sz="1400" dirty="0" smtClean="0"/>
            </a:br>
            <a:r>
              <a:rPr lang="en-US" sz="1400" dirty="0" smtClean="0"/>
              <a:t/>
            </a:r>
            <a:br>
              <a:rPr lang="en-US" sz="1400" dirty="0" smtClean="0"/>
            </a:br>
            <a:r>
              <a:rPr lang="en-IN" sz="1400" dirty="0" smtClean="0"/>
              <a:t>Download </a:t>
            </a:r>
            <a:r>
              <a:rPr lang="en-IN" sz="1400" dirty="0" err="1" smtClean="0"/>
              <a:t>Gogs</a:t>
            </a:r>
            <a:r>
              <a:rPr lang="en-IN" sz="1400" dirty="0" smtClean="0"/>
              <a:t>:</a:t>
            </a:r>
          </a:p>
          <a:p>
            <a:r>
              <a:rPr lang="en-IN" sz="1400" dirty="0" smtClean="0"/>
              <a:t>Extract the Archive:</a:t>
            </a:r>
          </a:p>
          <a:p>
            <a:r>
              <a:rPr lang="en-US" sz="1400" dirty="0" smtClean="0"/>
              <a:t>Run </a:t>
            </a:r>
            <a:r>
              <a:rPr lang="en-US" sz="1400" dirty="0" err="1" smtClean="0"/>
              <a:t>Gogs</a:t>
            </a:r>
            <a:r>
              <a:rPr lang="en-US" sz="1400" dirty="0" smtClean="0"/>
              <a:t>:</a:t>
            </a:r>
          </a:p>
          <a:p>
            <a:r>
              <a:rPr lang="en-US" sz="1400" dirty="0" smtClean="0"/>
              <a:t>Open a command prompt and navigate to the directory where you extracted </a:t>
            </a:r>
            <a:r>
              <a:rPr lang="en-US" sz="1400" dirty="0" err="1" smtClean="0"/>
              <a:t>Gogs</a:t>
            </a:r>
            <a:r>
              <a:rPr lang="en-US" sz="1400" dirty="0" smtClean="0"/>
              <a:t>:</a:t>
            </a:r>
          </a:p>
          <a:p>
            <a:r>
              <a:rPr lang="en-US" sz="1400" dirty="0" smtClean="0"/>
              <a:t>cd C:\Gogs</a:t>
            </a:r>
          </a:p>
          <a:p>
            <a:r>
              <a:rPr lang="en-US" sz="1400" dirty="0" err="1" smtClean="0"/>
              <a:t>gogs</a:t>
            </a:r>
            <a:r>
              <a:rPr lang="en-US" sz="1400" dirty="0" smtClean="0"/>
              <a:t> web</a:t>
            </a:r>
          </a:p>
          <a:p>
            <a:endParaRPr lang="en-US" sz="1400" dirty="0" smtClean="0"/>
          </a:p>
          <a:p>
            <a:r>
              <a:rPr lang="en-IN" sz="1400" dirty="0" smtClean="0"/>
              <a:t>Access </a:t>
            </a:r>
            <a:r>
              <a:rPr lang="en-IN" sz="1400" dirty="0" err="1" smtClean="0"/>
              <a:t>Gogs</a:t>
            </a:r>
            <a:r>
              <a:rPr lang="en-IN" sz="1400" dirty="0" smtClean="0"/>
              <a:t>:</a:t>
            </a:r>
          </a:p>
          <a:p>
            <a:r>
              <a:rPr lang="en-US" sz="1400" dirty="0" smtClean="0"/>
              <a:t>Open your web browser and navigate to http://localhost:3000. You’ll see the </a:t>
            </a:r>
            <a:r>
              <a:rPr lang="en-US" sz="1400" dirty="0" err="1" smtClean="0"/>
              <a:t>Gogs</a:t>
            </a:r>
            <a:r>
              <a:rPr lang="en-US" sz="1400" dirty="0" smtClean="0"/>
              <a:t> setup page.</a:t>
            </a:r>
          </a:p>
          <a:p>
            <a:endParaRPr lang="en-US" sz="1400" dirty="0"/>
          </a:p>
          <a:p>
            <a:r>
              <a:rPr lang="en-US" sz="1400" dirty="0" smtClean="0"/>
              <a:t>Complete Setup:</a:t>
            </a:r>
          </a:p>
          <a:p>
            <a:endParaRPr lang="en-US" sz="1400" dirty="0" smtClean="0"/>
          </a:p>
          <a:p>
            <a:r>
              <a:rPr lang="en-US" sz="1400" dirty="0" smtClean="0"/>
              <a:t>Follow the on-screen instructions to configure </a:t>
            </a:r>
            <a:r>
              <a:rPr lang="en-US" sz="1400" dirty="0" err="1" smtClean="0"/>
              <a:t>Gogs</a:t>
            </a:r>
            <a:r>
              <a:rPr lang="en-US" sz="1400" dirty="0" smtClean="0"/>
              <a:t>, including setting the path for repositories and admin account settings.</a:t>
            </a:r>
          </a:p>
        </p:txBody>
      </p:sp>
    </p:spTree>
    <p:extLst>
      <p:ext uri="{BB962C8B-B14F-4D97-AF65-F5344CB8AC3E}">
        <p14:creationId xmlns:p14="http://schemas.microsoft.com/office/powerpoint/2010/main" val="2070640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7413" y="224366"/>
            <a:ext cx="10917174" cy="4829849"/>
          </a:xfrm>
          <a:prstGeom prst="rect">
            <a:avLst/>
          </a:prstGeom>
        </p:spPr>
      </p:pic>
      <p:sp>
        <p:nvSpPr>
          <p:cNvPr id="3" name="TextBox 2"/>
          <p:cNvSpPr txBox="1"/>
          <p:nvPr/>
        </p:nvSpPr>
        <p:spPr>
          <a:xfrm>
            <a:off x="1662546" y="5394960"/>
            <a:ext cx="2211186" cy="369332"/>
          </a:xfrm>
          <a:prstGeom prst="rect">
            <a:avLst/>
          </a:prstGeom>
          <a:noFill/>
        </p:spPr>
        <p:txBody>
          <a:bodyPr wrap="square" rtlCol="0">
            <a:spAutoFit/>
          </a:bodyPr>
          <a:lstStyle/>
          <a:p>
            <a:r>
              <a:rPr lang="en-IN" dirty="0" smtClean="0"/>
              <a:t>Created repo added</a:t>
            </a:r>
            <a:endParaRPr lang="en-IN" dirty="0"/>
          </a:p>
        </p:txBody>
      </p:sp>
    </p:spTree>
    <p:extLst>
      <p:ext uri="{BB962C8B-B14F-4D97-AF65-F5344CB8AC3E}">
        <p14:creationId xmlns:p14="http://schemas.microsoft.com/office/powerpoint/2010/main" val="452981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6347"/>
            <a:ext cx="12192000" cy="3087708"/>
          </a:xfrm>
          <a:prstGeom prst="rect">
            <a:avLst/>
          </a:prstGeom>
        </p:spPr>
      </p:pic>
      <p:pic>
        <p:nvPicPr>
          <p:cNvPr id="3" name="Picture 2"/>
          <p:cNvPicPr>
            <a:picLocks noChangeAspect="1"/>
          </p:cNvPicPr>
          <p:nvPr/>
        </p:nvPicPr>
        <p:blipFill>
          <a:blip r:embed="rId3"/>
          <a:stretch>
            <a:fillRect/>
          </a:stretch>
        </p:blipFill>
        <p:spPr>
          <a:xfrm>
            <a:off x="243639" y="2505210"/>
            <a:ext cx="5353797" cy="4258269"/>
          </a:xfrm>
          <a:prstGeom prst="rect">
            <a:avLst/>
          </a:prstGeom>
        </p:spPr>
      </p:pic>
      <p:pic>
        <p:nvPicPr>
          <p:cNvPr id="4" name="Picture 3"/>
          <p:cNvPicPr>
            <a:picLocks noChangeAspect="1"/>
          </p:cNvPicPr>
          <p:nvPr/>
        </p:nvPicPr>
        <p:blipFill>
          <a:blip r:embed="rId4"/>
          <a:stretch>
            <a:fillRect/>
          </a:stretch>
        </p:blipFill>
        <p:spPr>
          <a:xfrm>
            <a:off x="6821926" y="2409946"/>
            <a:ext cx="3219899" cy="4353533"/>
          </a:xfrm>
          <a:prstGeom prst="rect">
            <a:avLst/>
          </a:prstGeom>
        </p:spPr>
      </p:pic>
    </p:spTree>
    <p:extLst>
      <p:ext uri="{BB962C8B-B14F-4D97-AF65-F5344CB8AC3E}">
        <p14:creationId xmlns:p14="http://schemas.microsoft.com/office/powerpoint/2010/main" val="2909448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4009" y="974155"/>
            <a:ext cx="2848373" cy="3629532"/>
          </a:xfrm>
          <a:prstGeom prst="rect">
            <a:avLst/>
          </a:prstGeom>
        </p:spPr>
      </p:pic>
      <p:pic>
        <p:nvPicPr>
          <p:cNvPr id="3" name="Picture 2"/>
          <p:cNvPicPr>
            <a:picLocks noChangeAspect="1"/>
          </p:cNvPicPr>
          <p:nvPr/>
        </p:nvPicPr>
        <p:blipFill>
          <a:blip r:embed="rId3"/>
          <a:stretch>
            <a:fillRect/>
          </a:stretch>
        </p:blipFill>
        <p:spPr>
          <a:xfrm>
            <a:off x="4036786" y="0"/>
            <a:ext cx="2239752" cy="6858000"/>
          </a:xfrm>
          <a:prstGeom prst="rect">
            <a:avLst/>
          </a:prstGeom>
        </p:spPr>
      </p:pic>
      <p:pic>
        <p:nvPicPr>
          <p:cNvPr id="6" name="Picture 5"/>
          <p:cNvPicPr>
            <a:picLocks noChangeAspect="1"/>
          </p:cNvPicPr>
          <p:nvPr/>
        </p:nvPicPr>
        <p:blipFill>
          <a:blip r:embed="rId4"/>
          <a:stretch>
            <a:fillRect/>
          </a:stretch>
        </p:blipFill>
        <p:spPr>
          <a:xfrm>
            <a:off x="7319960" y="1232150"/>
            <a:ext cx="3753374" cy="4277322"/>
          </a:xfrm>
          <a:prstGeom prst="rect">
            <a:avLst/>
          </a:prstGeom>
        </p:spPr>
      </p:pic>
    </p:spTree>
    <p:extLst>
      <p:ext uri="{BB962C8B-B14F-4D97-AF65-F5344CB8AC3E}">
        <p14:creationId xmlns:p14="http://schemas.microsoft.com/office/powerpoint/2010/main" val="1957146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5884" y="1611233"/>
            <a:ext cx="3635021" cy="2968706"/>
          </a:xfrm>
          <a:prstGeom prst="rect">
            <a:avLst/>
          </a:prstGeom>
        </p:spPr>
      </p:pic>
      <p:pic>
        <p:nvPicPr>
          <p:cNvPr id="3" name="Picture 2"/>
          <p:cNvPicPr>
            <a:picLocks noChangeAspect="1"/>
          </p:cNvPicPr>
          <p:nvPr/>
        </p:nvPicPr>
        <p:blipFill>
          <a:blip r:embed="rId3"/>
          <a:stretch>
            <a:fillRect/>
          </a:stretch>
        </p:blipFill>
        <p:spPr>
          <a:xfrm>
            <a:off x="4112871" y="1111009"/>
            <a:ext cx="7773485" cy="4286848"/>
          </a:xfrm>
          <a:prstGeom prst="rect">
            <a:avLst/>
          </a:prstGeom>
        </p:spPr>
      </p:pic>
    </p:spTree>
    <p:extLst>
      <p:ext uri="{BB962C8B-B14F-4D97-AF65-F5344CB8AC3E}">
        <p14:creationId xmlns:p14="http://schemas.microsoft.com/office/powerpoint/2010/main" val="1053343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08686" y="1207394"/>
            <a:ext cx="7106642" cy="4143953"/>
          </a:xfrm>
          <a:prstGeom prst="rect">
            <a:avLst/>
          </a:prstGeom>
        </p:spPr>
      </p:pic>
    </p:spTree>
    <p:extLst>
      <p:ext uri="{BB962C8B-B14F-4D97-AF65-F5344CB8AC3E}">
        <p14:creationId xmlns:p14="http://schemas.microsoft.com/office/powerpoint/2010/main" val="1434552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64174"/>
            <a:ext cx="12192000" cy="4129651"/>
          </a:xfrm>
          <a:prstGeom prst="rect">
            <a:avLst/>
          </a:prstGeom>
        </p:spPr>
      </p:pic>
    </p:spTree>
    <p:extLst>
      <p:ext uri="{BB962C8B-B14F-4D97-AF65-F5344CB8AC3E}">
        <p14:creationId xmlns:p14="http://schemas.microsoft.com/office/powerpoint/2010/main" val="1870082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90284" y="1395128"/>
            <a:ext cx="7211431" cy="4067743"/>
          </a:xfrm>
          <a:prstGeom prst="rect">
            <a:avLst/>
          </a:prstGeom>
        </p:spPr>
      </p:pic>
    </p:spTree>
    <p:extLst>
      <p:ext uri="{BB962C8B-B14F-4D97-AF65-F5344CB8AC3E}">
        <p14:creationId xmlns:p14="http://schemas.microsoft.com/office/powerpoint/2010/main" val="3714378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90311" y="1414181"/>
            <a:ext cx="7011378" cy="4029637"/>
          </a:xfrm>
          <a:prstGeom prst="rect">
            <a:avLst/>
          </a:prstGeom>
        </p:spPr>
      </p:pic>
    </p:spTree>
    <p:extLst>
      <p:ext uri="{BB962C8B-B14F-4D97-AF65-F5344CB8AC3E}">
        <p14:creationId xmlns:p14="http://schemas.microsoft.com/office/powerpoint/2010/main" val="527901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88211" y="1312913"/>
            <a:ext cx="3229426" cy="3400900"/>
          </a:xfrm>
          <a:prstGeom prst="rect">
            <a:avLst/>
          </a:prstGeom>
        </p:spPr>
      </p:pic>
      <p:sp>
        <p:nvSpPr>
          <p:cNvPr id="3" name="TextBox 2"/>
          <p:cNvSpPr txBox="1"/>
          <p:nvPr/>
        </p:nvSpPr>
        <p:spPr>
          <a:xfrm>
            <a:off x="6092953" y="2274699"/>
            <a:ext cx="4148328" cy="1477328"/>
          </a:xfrm>
          <a:prstGeom prst="rect">
            <a:avLst/>
          </a:prstGeom>
          <a:noFill/>
        </p:spPr>
        <p:txBody>
          <a:bodyPr wrap="square" rtlCol="0">
            <a:spAutoFit/>
          </a:bodyPr>
          <a:lstStyle/>
          <a:p>
            <a:r>
              <a:rPr lang="en-IN" dirty="0" smtClean="0"/>
              <a:t>Click push then changes will affect it remote repo which was created early, other changes only there in client pc only. If we push then only other user get latest version via sync like </a:t>
            </a:r>
            <a:r>
              <a:rPr lang="en-IN" dirty="0" err="1" smtClean="0"/>
              <a:t>tfs</a:t>
            </a:r>
            <a:endParaRPr lang="en-IN" dirty="0"/>
          </a:p>
        </p:txBody>
      </p:sp>
    </p:spTree>
    <p:extLst>
      <p:ext uri="{BB962C8B-B14F-4D97-AF65-F5344CB8AC3E}">
        <p14:creationId xmlns:p14="http://schemas.microsoft.com/office/powerpoint/2010/main" val="3012900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19181" y="1485629"/>
            <a:ext cx="4753638" cy="3886742"/>
          </a:xfrm>
          <a:prstGeom prst="rect">
            <a:avLst/>
          </a:prstGeom>
        </p:spPr>
      </p:pic>
      <p:sp>
        <p:nvSpPr>
          <p:cNvPr id="5" name="TextBox 4"/>
          <p:cNvSpPr txBox="1"/>
          <p:nvPr/>
        </p:nvSpPr>
        <p:spPr>
          <a:xfrm>
            <a:off x="5015345" y="756459"/>
            <a:ext cx="2161309" cy="369332"/>
          </a:xfrm>
          <a:prstGeom prst="rect">
            <a:avLst/>
          </a:prstGeom>
          <a:noFill/>
        </p:spPr>
        <p:txBody>
          <a:bodyPr wrap="square" rtlCol="0">
            <a:spAutoFit/>
          </a:bodyPr>
          <a:lstStyle/>
          <a:p>
            <a:r>
              <a:rPr lang="en-IN" dirty="0" smtClean="0"/>
              <a:t>Only for first time</a:t>
            </a:r>
            <a:endParaRPr lang="en-IN" dirty="0"/>
          </a:p>
        </p:txBody>
      </p:sp>
    </p:spTree>
    <p:extLst>
      <p:ext uri="{BB962C8B-B14F-4D97-AF65-F5344CB8AC3E}">
        <p14:creationId xmlns:p14="http://schemas.microsoft.com/office/powerpoint/2010/main" val="23217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458" y="67126"/>
            <a:ext cx="9688277" cy="3448531"/>
          </a:xfrm>
          <a:prstGeom prst="rect">
            <a:avLst/>
          </a:prstGeom>
        </p:spPr>
      </p:pic>
      <p:pic>
        <p:nvPicPr>
          <p:cNvPr id="3" name="Picture 2"/>
          <p:cNvPicPr>
            <a:picLocks noChangeAspect="1"/>
          </p:cNvPicPr>
          <p:nvPr/>
        </p:nvPicPr>
        <p:blipFill>
          <a:blip r:embed="rId3"/>
          <a:stretch>
            <a:fillRect/>
          </a:stretch>
        </p:blipFill>
        <p:spPr>
          <a:xfrm>
            <a:off x="439404" y="3868260"/>
            <a:ext cx="8087854" cy="2695951"/>
          </a:xfrm>
          <a:prstGeom prst="rect">
            <a:avLst/>
          </a:prstGeom>
        </p:spPr>
      </p:pic>
    </p:spTree>
    <p:extLst>
      <p:ext uri="{BB962C8B-B14F-4D97-AF65-F5344CB8AC3E}">
        <p14:creationId xmlns:p14="http://schemas.microsoft.com/office/powerpoint/2010/main" val="4142894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7516"/>
            <a:ext cx="12192000" cy="6562968"/>
          </a:xfrm>
          <a:prstGeom prst="rect">
            <a:avLst/>
          </a:prstGeom>
        </p:spPr>
      </p:pic>
    </p:spTree>
    <p:extLst>
      <p:ext uri="{BB962C8B-B14F-4D97-AF65-F5344CB8AC3E}">
        <p14:creationId xmlns:p14="http://schemas.microsoft.com/office/powerpoint/2010/main" val="2278146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79088"/>
            <a:ext cx="12192000" cy="5699824"/>
          </a:xfrm>
          <a:prstGeom prst="rect">
            <a:avLst/>
          </a:prstGeom>
        </p:spPr>
      </p:pic>
    </p:spTree>
    <p:extLst>
      <p:ext uri="{BB962C8B-B14F-4D97-AF65-F5344CB8AC3E}">
        <p14:creationId xmlns:p14="http://schemas.microsoft.com/office/powerpoint/2010/main" val="24017350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186282"/>
            <a:ext cx="12192000" cy="4485436"/>
          </a:xfrm>
          <a:prstGeom prst="rect">
            <a:avLst/>
          </a:prstGeom>
        </p:spPr>
      </p:pic>
    </p:spTree>
    <p:extLst>
      <p:ext uri="{BB962C8B-B14F-4D97-AF65-F5344CB8AC3E}">
        <p14:creationId xmlns:p14="http://schemas.microsoft.com/office/powerpoint/2010/main" val="3029037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7516"/>
            <a:ext cx="12192000" cy="6562968"/>
          </a:xfrm>
          <a:prstGeom prst="rect">
            <a:avLst/>
          </a:prstGeom>
        </p:spPr>
      </p:pic>
    </p:spTree>
    <p:extLst>
      <p:ext uri="{BB962C8B-B14F-4D97-AF65-F5344CB8AC3E}">
        <p14:creationId xmlns:p14="http://schemas.microsoft.com/office/powerpoint/2010/main" val="2465244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38373"/>
            <a:ext cx="12192000" cy="5381253"/>
          </a:xfrm>
          <a:prstGeom prst="rect">
            <a:avLst/>
          </a:prstGeom>
        </p:spPr>
      </p:pic>
    </p:spTree>
    <p:extLst>
      <p:ext uri="{BB962C8B-B14F-4D97-AF65-F5344CB8AC3E}">
        <p14:creationId xmlns:p14="http://schemas.microsoft.com/office/powerpoint/2010/main" val="942375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225012"/>
            <a:ext cx="12192000" cy="4407975"/>
          </a:xfrm>
          <a:prstGeom prst="rect">
            <a:avLst/>
          </a:prstGeom>
        </p:spPr>
      </p:pic>
    </p:spTree>
    <p:extLst>
      <p:ext uri="{BB962C8B-B14F-4D97-AF65-F5344CB8AC3E}">
        <p14:creationId xmlns:p14="http://schemas.microsoft.com/office/powerpoint/2010/main" val="2877281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9011" y="157942"/>
            <a:ext cx="11621192" cy="646331"/>
          </a:xfrm>
          <a:prstGeom prst="rect">
            <a:avLst/>
          </a:prstGeom>
          <a:noFill/>
        </p:spPr>
        <p:txBody>
          <a:bodyPr wrap="square" rtlCol="0">
            <a:spAutoFit/>
          </a:bodyPr>
          <a:lstStyle/>
          <a:p>
            <a:r>
              <a:rPr lang="en-IN" dirty="0" smtClean="0"/>
              <a:t>How to share added solution to other user, for this we need above all steps in remote server then only we can achieve. Here I did it in client pc local machine so I will clone this other folder</a:t>
            </a:r>
            <a:endParaRPr lang="en-IN" dirty="0"/>
          </a:p>
        </p:txBody>
      </p:sp>
      <p:pic>
        <p:nvPicPr>
          <p:cNvPr id="3" name="Picture 2"/>
          <p:cNvPicPr>
            <a:picLocks noChangeAspect="1"/>
          </p:cNvPicPr>
          <p:nvPr/>
        </p:nvPicPr>
        <p:blipFill>
          <a:blip r:embed="rId2"/>
          <a:stretch>
            <a:fillRect/>
          </a:stretch>
        </p:blipFill>
        <p:spPr>
          <a:xfrm>
            <a:off x="0" y="1545244"/>
            <a:ext cx="12192000" cy="3767512"/>
          </a:xfrm>
          <a:prstGeom prst="rect">
            <a:avLst/>
          </a:prstGeom>
        </p:spPr>
      </p:pic>
    </p:spTree>
    <p:extLst>
      <p:ext uri="{BB962C8B-B14F-4D97-AF65-F5344CB8AC3E}">
        <p14:creationId xmlns:p14="http://schemas.microsoft.com/office/powerpoint/2010/main" val="98212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3869"/>
            <a:ext cx="12192000" cy="6550262"/>
          </a:xfrm>
          <a:prstGeom prst="rect">
            <a:avLst/>
          </a:prstGeom>
        </p:spPr>
      </p:pic>
    </p:spTree>
    <p:extLst>
      <p:ext uri="{BB962C8B-B14F-4D97-AF65-F5344CB8AC3E}">
        <p14:creationId xmlns:p14="http://schemas.microsoft.com/office/powerpoint/2010/main" val="1858651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879837"/>
            <a:ext cx="12192000" cy="5031821"/>
          </a:xfrm>
          <a:prstGeom prst="rect">
            <a:avLst/>
          </a:prstGeom>
        </p:spPr>
      </p:pic>
    </p:spTree>
    <p:extLst>
      <p:ext uri="{BB962C8B-B14F-4D97-AF65-F5344CB8AC3E}">
        <p14:creationId xmlns:p14="http://schemas.microsoft.com/office/powerpoint/2010/main" val="42470721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69752"/>
            <a:ext cx="12192000" cy="6518495"/>
          </a:xfrm>
          <a:prstGeom prst="rect">
            <a:avLst/>
          </a:prstGeom>
        </p:spPr>
      </p:pic>
    </p:spTree>
    <p:extLst>
      <p:ext uri="{BB962C8B-B14F-4D97-AF65-F5344CB8AC3E}">
        <p14:creationId xmlns:p14="http://schemas.microsoft.com/office/powerpoint/2010/main" val="39167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65827"/>
            <a:ext cx="12192000" cy="3926345"/>
          </a:xfrm>
          <a:prstGeom prst="rect">
            <a:avLst/>
          </a:prstGeom>
        </p:spPr>
      </p:pic>
    </p:spTree>
    <p:extLst>
      <p:ext uri="{BB962C8B-B14F-4D97-AF65-F5344CB8AC3E}">
        <p14:creationId xmlns:p14="http://schemas.microsoft.com/office/powerpoint/2010/main" val="425620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489833"/>
            <a:ext cx="12192000" cy="3899906"/>
          </a:xfrm>
          <a:prstGeom prst="rect">
            <a:avLst/>
          </a:prstGeom>
        </p:spPr>
      </p:pic>
    </p:spTree>
    <p:extLst>
      <p:ext uri="{BB962C8B-B14F-4D97-AF65-F5344CB8AC3E}">
        <p14:creationId xmlns:p14="http://schemas.microsoft.com/office/powerpoint/2010/main" val="2743257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58749"/>
            <a:ext cx="12192000" cy="3862812"/>
          </a:xfrm>
          <a:prstGeom prst="rect">
            <a:avLst/>
          </a:prstGeom>
        </p:spPr>
      </p:pic>
      <p:sp>
        <p:nvSpPr>
          <p:cNvPr id="3" name="TextBox 2"/>
          <p:cNvSpPr txBox="1"/>
          <p:nvPr/>
        </p:nvSpPr>
        <p:spPr>
          <a:xfrm>
            <a:off x="1130531" y="4771505"/>
            <a:ext cx="5378334" cy="369332"/>
          </a:xfrm>
          <a:prstGeom prst="rect">
            <a:avLst/>
          </a:prstGeom>
          <a:noFill/>
        </p:spPr>
        <p:txBody>
          <a:bodyPr wrap="square" rtlCol="0">
            <a:spAutoFit/>
          </a:bodyPr>
          <a:lstStyle/>
          <a:p>
            <a:r>
              <a:rPr lang="en-IN" dirty="0" smtClean="0"/>
              <a:t>Use sync option to get latest version like </a:t>
            </a:r>
            <a:r>
              <a:rPr lang="en-IN" dirty="0" err="1" smtClean="0"/>
              <a:t>tfs</a:t>
            </a:r>
            <a:endParaRPr lang="en-IN" dirty="0"/>
          </a:p>
        </p:txBody>
      </p:sp>
    </p:spTree>
    <p:extLst>
      <p:ext uri="{BB962C8B-B14F-4D97-AF65-F5344CB8AC3E}">
        <p14:creationId xmlns:p14="http://schemas.microsoft.com/office/powerpoint/2010/main" val="164888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85765"/>
            <a:ext cx="12192000" cy="6086470"/>
          </a:xfrm>
          <a:prstGeom prst="rect">
            <a:avLst/>
          </a:prstGeom>
        </p:spPr>
      </p:pic>
    </p:spTree>
    <p:extLst>
      <p:ext uri="{BB962C8B-B14F-4D97-AF65-F5344CB8AC3E}">
        <p14:creationId xmlns:p14="http://schemas.microsoft.com/office/powerpoint/2010/main" val="82096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4339"/>
            <a:ext cx="12192000" cy="6569322"/>
          </a:xfrm>
          <a:prstGeom prst="rect">
            <a:avLst/>
          </a:prstGeom>
        </p:spPr>
      </p:pic>
    </p:spTree>
    <p:extLst>
      <p:ext uri="{BB962C8B-B14F-4D97-AF65-F5344CB8AC3E}">
        <p14:creationId xmlns:p14="http://schemas.microsoft.com/office/powerpoint/2010/main" val="88441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57046"/>
            <a:ext cx="12192000" cy="6543908"/>
          </a:xfrm>
          <a:prstGeom prst="rect">
            <a:avLst/>
          </a:prstGeom>
        </p:spPr>
      </p:pic>
    </p:spTree>
    <p:extLst>
      <p:ext uri="{BB962C8B-B14F-4D97-AF65-F5344CB8AC3E}">
        <p14:creationId xmlns:p14="http://schemas.microsoft.com/office/powerpoint/2010/main" val="2680426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54596" y="211390"/>
            <a:ext cx="8954750" cy="2162477"/>
          </a:xfrm>
          <a:prstGeom prst="rect">
            <a:avLst/>
          </a:prstGeom>
        </p:spPr>
      </p:pic>
    </p:spTree>
    <p:extLst>
      <p:ext uri="{BB962C8B-B14F-4D97-AF65-F5344CB8AC3E}">
        <p14:creationId xmlns:p14="http://schemas.microsoft.com/office/powerpoint/2010/main" val="1963875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146</Words>
  <Application>Microsoft Office PowerPoint</Application>
  <PresentationFormat>Widescreen</PresentationFormat>
  <Paragraphs>23</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Jeeva</dc:creator>
  <cp:lastModifiedBy>Praveen Jeeva</cp:lastModifiedBy>
  <cp:revision>26</cp:revision>
  <dcterms:created xsi:type="dcterms:W3CDTF">2024-08-28T08:38:22Z</dcterms:created>
  <dcterms:modified xsi:type="dcterms:W3CDTF">2024-08-28T09:27:12Z</dcterms:modified>
</cp:coreProperties>
</file>