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df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4" Type="http://schemas.openxmlformats.org/officeDocument/2006/relationships/image" Target="../media/image3.pdf"/><Relationship Id="rId5" Type="http://schemas.openxmlformats.org/officeDocument/2006/relationships/image" Target="../media/image4.png"/><Relationship Id="rId6" Type="http://schemas.openxmlformats.org/officeDocument/2006/relationships/image" Target="../media/image5.pdf"/><Relationship Id="rId7" Type="http://schemas.openxmlformats.org/officeDocument/2006/relationships/image" Target="../media/image6.png"/><Relationship Id="rId8" Type="http://schemas.openxmlformats.org/officeDocument/2006/relationships/image" Target="../media/image7.pdf"/><Relationship Id="rId9" Type="http://schemas.openxmlformats.org/officeDocument/2006/relationships/image" Target="../media/image8.png"/><Relationship Id="rId10" Type="http://schemas.openxmlformats.org/officeDocument/2006/relationships/image" Target="../media/image9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3726" y="3741916"/>
            <a:ext cx="312484" cy="401983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Symbol"/>
              </a:rPr>
              <a:t>ε</a:t>
            </a:r>
            <a:endParaRPr lang="en-US" sz="1800" dirty="0">
              <a:solidFill>
                <a:schemeClr val="tx1"/>
              </a:solidFill>
              <a:latin typeface="Symbol"/>
            </a:endParaRPr>
          </a:p>
        </p:txBody>
      </p:sp>
      <p:pic>
        <p:nvPicPr>
          <p:cNvPr id="4" name="Picture 3" descr="cse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5373" y="395832"/>
            <a:ext cx="2120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2848" y="412612"/>
            <a:ext cx="3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∇</a:t>
            </a:r>
            <a:endParaRPr lang="en-US" dirty="0">
              <a:latin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4398" y="316452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7" name="Picture 6" descr="cse2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095435" y="412612"/>
            <a:ext cx="2120900" cy="419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6714" y="330879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9" name="Picture 8" descr="cse3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461000" y="421232"/>
            <a:ext cx="2311400" cy="393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3160" y="34737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2053" y="339126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12" name="Picture 11" descr="cse4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35373" y="1352427"/>
            <a:ext cx="2159000" cy="393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84083" y="127820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643" y="1278204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3018" y="13398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Symbol"/>
              </a:rPr>
              <a:t>-</a:t>
            </a:r>
            <a:endParaRPr lang="en-US" sz="900" dirty="0">
              <a:latin typeface="Symbol"/>
            </a:endParaRPr>
          </a:p>
        </p:txBody>
      </p:sp>
      <p:pic>
        <p:nvPicPr>
          <p:cNvPr id="16" name="Picture 15" descr="gat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263650" y="2222405"/>
            <a:ext cx="6616700" cy="1905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77905" y="21564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82058" y="28697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4424" y="37760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4759" y="37833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2832433" y="2115194"/>
            <a:ext cx="312484" cy="4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/>
                <a:ea typeface="+mn-ea"/>
                <a:cs typeface="+mn-cs"/>
              </a:rPr>
              <a:t>ε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/>
              <a:ea typeface="+mn-ea"/>
              <a:cs typeface="+mn-cs"/>
            </a:endParaRPr>
          </a:p>
        </p:txBody>
      </p:sp>
      <p:pic>
        <p:nvPicPr>
          <p:cNvPr id="23" name="Picture 22" descr="puls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1238250" y="4385012"/>
            <a:ext cx="6667500" cy="13208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88412" y="53777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Swansea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Jobling</dc:creator>
  <cp:lastModifiedBy>Christopher Jobling</cp:lastModifiedBy>
  <cp:revision>2</cp:revision>
  <dcterms:created xsi:type="dcterms:W3CDTF">2010-01-20T16:08:53Z</dcterms:created>
  <dcterms:modified xsi:type="dcterms:W3CDTF">2010-01-20T17:01:53Z</dcterms:modified>
</cp:coreProperties>
</file>