
<file path=[Content_Types].xml><?xml version="1.0" encoding="utf-8"?>
<Types xmlns="http://schemas.openxmlformats.org/package/2006/content-types">
  <Default Extension="pict" ContentType="image/pict"/>
  <Override PartName="/ppt/embeddings/Microsoft_Equation12.bin" ContentType="application/vnd.openxmlformats-officedocument.oleObject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Override PartName="/ppt/embeddings/Microsoft_Equation24.bin" ContentType="application/vnd.openxmlformats-officedocument.oleObject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20.bin" ContentType="application/vnd.openxmlformats-officedocument.oleObject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embeddings/Microsoft_Equation17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13.bin" ContentType="application/vnd.openxmlformats-officedocument.oleObject"/>
  <Override PartName="/ppt/embeddings/Microsoft_Equation8.bin" ContentType="application/vnd.openxmlformats-officedocument.oleObject"/>
  <Override PartName="/ppt/slides/slide6.xml" ContentType="application/vnd.openxmlformats-officedocument.presentationml.slide+xml"/>
  <Override PartName="/ppt/embeddings/Microsoft_Equation25.bin" ContentType="application/vnd.openxmlformats-officedocument.oleObject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embeddings/Microsoft_Equation21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embeddings/Microsoft_Equation18.bin" ContentType="application/vnd.openxmlformats-officedocument.oleObject"/>
  <Default Extension="pdf" ContentType="application/pdf"/>
  <Override PartName="/ppt/embeddings/Microsoft_Equation26.bin" ContentType="application/vnd.openxmlformats-officedocument.oleObject"/>
  <Override PartName="/ppt/embeddings/Microsoft_Equation14.bin" ContentType="application/vnd.openxmlformats-officedocument.oleObject"/>
  <Override PartName="/ppt/embeddings/Microsoft_Equation10.bin" ContentType="application/vnd.openxmlformats-officedocument.oleObject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embeddings/Microsoft_Equation22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19.bin" ContentType="application/vnd.openxmlformats-officedocument.oleObject"/>
  <Override PartName="/ppt/embeddings/Microsoft_Equation27.bin" ContentType="application/vnd.openxmlformats-officedocument.oleObject"/>
  <Override PartName="/ppt/embeddings/Microsoft_Equation15.bin" ContentType="application/vnd.openxmlformats-officedocument.oleObject"/>
  <Override PartName="/ppt/embeddings/Microsoft_Equation11.bin" ContentType="application/vnd.openxmlformats-officedocument.oleObject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Microsoft_Equation6.bin" ContentType="application/vnd.openxmlformats-officedocument.oleObject"/>
  <Override PartName="/ppt/slides/slide4.xml" ContentType="application/vnd.openxmlformats-officedocument.presentationml.slide+xml"/>
  <Override PartName="/ppt/embeddings/Microsoft_Equation23.bin" ContentType="application/vnd.openxmlformats-officedocument.oleObject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embeddings/Microsoft_Equation28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Microsoft_Equation1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9.pd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18.pdf"/><Relationship Id="rId13" Type="http://schemas.openxmlformats.org/officeDocument/2006/relationships/image" Target="../media/image19.png"/><Relationship Id="rId14" Type="http://schemas.openxmlformats.org/officeDocument/2006/relationships/oleObject" Target="../embeddings/Microsoft_Equation6.bin"/><Relationship Id="rId15" Type="http://schemas.openxmlformats.org/officeDocument/2006/relationships/oleObject" Target="../embeddings/Microsoft_Equation7.bin"/><Relationship Id="rId16" Type="http://schemas.openxmlformats.org/officeDocument/2006/relationships/oleObject" Target="../embeddings/Microsoft_Equation8.bin"/><Relationship Id="rId17" Type="http://schemas.openxmlformats.org/officeDocument/2006/relationships/oleObject" Target="../embeddings/Microsoft_Equation9.bin"/><Relationship Id="rId18" Type="http://schemas.openxmlformats.org/officeDocument/2006/relationships/oleObject" Target="../embeddings/Microsoft_Equation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6.pdf"/><Relationship Id="rId7" Type="http://schemas.openxmlformats.org/officeDocument/2006/relationships/image" Target="../media/image17.png"/><Relationship Id="rId8" Type="http://schemas.openxmlformats.org/officeDocument/2006/relationships/oleObject" Target="../embeddings/Microsoft_Equation2.bin"/><Relationship Id="rId9" Type="http://schemas.openxmlformats.org/officeDocument/2006/relationships/oleObject" Target="../embeddings/Microsoft_Equation3.bin"/><Relationship Id="rId10" Type="http://schemas.openxmlformats.org/officeDocument/2006/relationships/oleObject" Target="../embeddings/Microsoft_Equation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4" Type="http://schemas.openxmlformats.org/officeDocument/2006/relationships/image" Target="../media/image21.png"/><Relationship Id="rId5" Type="http://schemas.openxmlformats.org/officeDocument/2006/relationships/oleObject" Target="../embeddings/Microsoft_Equation11.bin"/><Relationship Id="rId6" Type="http://schemas.openxmlformats.org/officeDocument/2006/relationships/oleObject" Target="../embeddings/Microsoft_Equation12.bin"/><Relationship Id="rId7" Type="http://schemas.openxmlformats.org/officeDocument/2006/relationships/oleObject" Target="../embeddings/Microsoft_Equation13.bin"/><Relationship Id="rId8" Type="http://schemas.openxmlformats.org/officeDocument/2006/relationships/oleObject" Target="../embeddings/Microsoft_Equation1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4" Type="http://schemas.openxmlformats.org/officeDocument/2006/relationships/image" Target="../media/image23.png"/><Relationship Id="rId5" Type="http://schemas.openxmlformats.org/officeDocument/2006/relationships/oleObject" Target="../embeddings/Microsoft_Equation15.bin"/><Relationship Id="rId6" Type="http://schemas.openxmlformats.org/officeDocument/2006/relationships/oleObject" Target="../embeddings/Microsoft_Equation16.bin"/><Relationship Id="rId7" Type="http://schemas.openxmlformats.org/officeDocument/2006/relationships/oleObject" Target="../embeddings/Microsoft_Equation17.bin"/><Relationship Id="rId8" Type="http://schemas.openxmlformats.org/officeDocument/2006/relationships/oleObject" Target="../embeddings/Microsoft_Equation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5" Type="http://schemas.openxmlformats.org/officeDocument/2006/relationships/oleObject" Target="../embeddings/Microsoft_Equation19.bin"/><Relationship Id="rId6" Type="http://schemas.openxmlformats.org/officeDocument/2006/relationships/oleObject" Target="../embeddings/Microsoft_Equation20.bin"/><Relationship Id="rId7" Type="http://schemas.openxmlformats.org/officeDocument/2006/relationships/oleObject" Target="../embeddings/Microsoft_Equation21.bin"/><Relationship Id="rId8" Type="http://schemas.openxmlformats.org/officeDocument/2006/relationships/oleObject" Target="../embeddings/Microsoft_Equation2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23.bin"/><Relationship Id="rId6" Type="http://schemas.openxmlformats.org/officeDocument/2006/relationships/oleObject" Target="../embeddings/Microsoft_Equation24.bin"/><Relationship Id="rId7" Type="http://schemas.openxmlformats.org/officeDocument/2006/relationships/image" Target="../media/image28.pdf"/><Relationship Id="rId8" Type="http://schemas.openxmlformats.org/officeDocument/2006/relationships/image" Target="../media/image29.png"/><Relationship Id="rId9" Type="http://schemas.openxmlformats.org/officeDocument/2006/relationships/oleObject" Target="../embeddings/Microsoft_Equation25.bin"/><Relationship Id="rId10" Type="http://schemas.openxmlformats.org/officeDocument/2006/relationships/oleObject" Target="../embeddings/Microsoft_Equation26.bin"/><Relationship Id="rId11" Type="http://schemas.openxmlformats.org/officeDocument/2006/relationships/oleObject" Target="../embeddings/Microsoft_Equation2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4" Type="http://schemas.openxmlformats.org/officeDocument/2006/relationships/image" Target="../media/image31.png"/><Relationship Id="rId5" Type="http://schemas.openxmlformats.org/officeDocument/2006/relationships/oleObject" Target="../embeddings/Microsoft_Equation2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3</cp:revision>
  <dcterms:created xsi:type="dcterms:W3CDTF">2010-01-20T16:08:53Z</dcterms:created>
  <dcterms:modified xsi:type="dcterms:W3CDTF">2010-01-20T19:41:09Z</dcterms:modified>
</cp:coreProperties>
</file>