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t>1/20/10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31148" y="1373779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8623" y="1390559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1926" y="1269658"/>
            <a:ext cx="31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/>
              </a:rPr>
              <a:t>∇</a:t>
            </a:r>
            <a:endParaRPr lang="en-US" sz="14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1550" y="3219450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6335" y="3137717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</cp:revision>
  <dcterms:created xsi:type="dcterms:W3CDTF">2010-01-20T16:08:53Z</dcterms:created>
  <dcterms:modified xsi:type="dcterms:W3CDTF">2010-01-20T16:23:20Z</dcterms:modified>
</cp:coreProperties>
</file>